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Default Extension="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61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9143861" cy="6857895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marL="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1pPr>
    <a:lvl2pPr marL="4572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2pPr>
    <a:lvl3pPr marL="9144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3pPr>
    <a:lvl4pPr marL="13716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4pPr>
    <a:lvl5pPr marL="18288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5pPr>
    <a:lvl6pPr marL="22860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6pPr>
    <a:lvl7pPr marL="27432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7pPr>
    <a:lvl8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8pPr>
    <a:lvl9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 showNarration="1"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6509" autoAdjust="0"/>
    <p:restoredTop sz="94660" autoAdjust="0"/>
  </p:normalViewPr>
  <p:slideViewPr>
    <p:cSldViewPr>
      <p:cViewPr varScale="1">
        <p:scale>
          <a:sx n="84" d="100"/>
          <a:sy n="84" d="100"/>
        </p:scale>
        <p:origin x="0" y="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  <p:sldLst/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0" y="0"/>
      </p:cViewPr>
      <p:guideLst/>
    </p:cSldViewPr>
  </p:notesViewPr>
  <p:gridSpacing cx="72009" cy="72009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1.jpg"/><Relationship Id="rId3" Type="http://schemas.openxmlformats.org/officeDocument/2006/relationships/image" Target="../media/2.png"/><Relationship Id="rId4" Type="http://schemas.openxmlformats.org/officeDocument/2006/relationships/image" Target="../media/3.png"/><Relationship Id="rId5" Type="http://schemas.openxmlformats.org/officeDocument/2006/relationships/image" Target="../media/4.png"/><Relationship Id="rId6" Type="http://schemas.openxmlformats.org/officeDocument/2006/relationships/image" Target="../media/5.png"/><Relationship Id="rId7" Type="http://schemas.openxmlformats.org/officeDocument/2006/relationships/image" Target="../media/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1.jpg"/><Relationship Id="rId3" Type="http://schemas.openxmlformats.org/officeDocument/2006/relationships/image" Target="../media/2.png"/><Relationship Id="rId4" Type="http://schemas.openxmlformats.org/officeDocument/2006/relationships/image" Target="../media/3.png"/><Relationship Id="rId5" Type="http://schemas.openxmlformats.org/officeDocument/2006/relationships/image" Target="../media/4.png"/><Relationship Id="rId6" Type="http://schemas.openxmlformats.org/officeDocument/2006/relationships/image" Target="../media/5.png"/><Relationship Id="rId7" Type="http://schemas.openxmlformats.org/officeDocument/2006/relationships/image" Target="../media/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044632"/>
      </p:ext>
    </p:extLst>
  </p:cSld>
  <p:clrMapOvr>
    <a:masterClrMapping/>
  </p:clrMapOvr>
</p:sldLayout>
</file>

<file path=ppt/slideLayouts/slideLayout10.xml><?xml version="1.0" encoding="utf-8"?>
<p:sldLayout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orient="vert" idx="1"/>
          </p:nvPr>
        </p:nvSpPr>
        <p:spPr/>
        <p:txBody>
          <a:bodyPr xmlns:a="http://schemas.openxmlformats.org/drawingml/2006/main" vert="eaVert"/>
          <a:lstStyle xmlns:a="http://schemas.openxmlformats.org/drawingml/2006/main"/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type="dt" sz="half" idx="10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xmlns:a="http://schemas.openxmlformats.org/drawingml/2006/main" noGrp="1"/>
          </p:cNvSpPr>
          <p:nvPr>
            <p:ph type="ftr" sz="quarter" idx="1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  <p:sp>
        <p:nvSpPr>
          <p:cNvPr id="6" name="文本框"/>
          <p:cNvSpPr>
            <a:spLocks xmlns:a="http://schemas.openxmlformats.org/drawingml/2006/main" noGrp="1"/>
          </p:cNvSpPr>
          <p:nvPr>
            <p:ph type="sldNum" sz="quarter" idx="12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053135"/>
      </p:ext>
    </p:extLst>
  </p:cSld>
  <p:clrMapOvr>
    <a:masterClrMapping xmlns:a="http://schemas.openxmlformats.org/drawingml/2006/main"/>
  </p:clrMapOvr>
</p:sldLayout>
</file>

<file path=ppt/slideLayouts/slideLayout11.xml><?xml version="1.0" encoding="utf-8"?>
<p:sldLayout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 orient="vert"/>
          </p:nvPr>
        </p:nvSpPr>
        <p:spPr>
          <a:xfrm xmlns:a="http://schemas.openxmlformats.org/drawingml/2006/main">
            <a:off x="6629400" y="274638"/>
            <a:ext cx="2057400" cy="5851525"/>
          </a:xfrm>
        </p:spPr>
        <p:txBody>
          <a:bodyPr xmlns:a="http://schemas.openxmlformats.org/drawingml/2006/main" vert="eaVert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orient="vert" idx="1"/>
          </p:nvPr>
        </p:nvSpPr>
        <p:spPr>
          <a:xfrm xmlns:a="http://schemas.openxmlformats.org/drawingml/2006/main">
            <a:off x="457200" y="274638"/>
            <a:ext cx="6019800" cy="5851525"/>
          </a:xfrm>
        </p:spPr>
        <p:txBody>
          <a:bodyPr xmlns:a="http://schemas.openxmlformats.org/drawingml/2006/main" vert="eaVert"/>
          <a:lstStyle xmlns:a="http://schemas.openxmlformats.org/drawingml/2006/main"/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type="dt" sz="half" idx="10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xmlns:a="http://schemas.openxmlformats.org/drawingml/2006/main" noGrp="1"/>
          </p:cNvSpPr>
          <p:nvPr>
            <p:ph type="ftr" sz="quarter" idx="1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  <p:sp>
        <p:nvSpPr>
          <p:cNvPr id="6" name="文本框"/>
          <p:cNvSpPr>
            <a:spLocks xmlns:a="http://schemas.openxmlformats.org/drawingml/2006/main" noGrp="1"/>
          </p:cNvSpPr>
          <p:nvPr>
            <p:ph type="sldNum" sz="quarter" idx="12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024585"/>
      </p:ext>
    </p:extLst>
  </p:cSld>
  <p:clrMapOvr>
    <a:masterClrMapping xmlns:a="http://schemas.openxmlformats.org/drawingml/2006/main"/>
  </p:clrMapOvr>
</p:sldLayout>
</file>

<file path=ppt/slideLayouts/slideLayout12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chemeClr val="bg1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pic>
        <p:nvPicPr>
          <p:cNvPr id="29" name="图片"/>
          <p:cNvPicPr>
            <a:picLocks xmlns:a="http://schemas.openxmlformats.org/drawingml/2006/main"/>
          </p:cNvPicPr>
          <p:nvPr/>
        </p:nvPicPr>
        <p:blipFill>
          <a:blip xmlns:a="http://schemas.openxmlformats.org/drawingml/2006/main" xmlns:r="http://schemas.openxmlformats.org/officeDocument/2006/relationships" r:embed="rId2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0" y="0"/>
            <a:ext cx="12192000" cy="6857999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  <p:pic>
        <p:nvPicPr>
          <p:cNvPr id="28" name="图片"/>
          <p:cNvPicPr>
            <a:picLocks xmlns:a="http://schemas.openxmlformats.org/drawingml/2006/main"/>
          </p:cNvPicPr>
          <p:nvPr/>
        </p:nvPicPr>
        <p:blipFill>
          <a:blip xmlns:a="http://schemas.openxmlformats.org/drawingml/2006/main" xmlns:r="http://schemas.openxmlformats.org/officeDocument/2006/relationships" r:embed="rId3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0" y="2667000"/>
            <a:ext cx="4191000" cy="41910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  <p:pic>
        <p:nvPicPr>
          <p:cNvPr id="27" name="图片"/>
          <p:cNvPicPr>
            <a:picLocks xmlns:a="http://schemas.openxmlformats.org/drawingml/2006/main"/>
          </p:cNvPicPr>
          <p:nvPr/>
        </p:nvPicPr>
        <p:blipFill>
          <a:blip xmlns:a="http://schemas.openxmlformats.org/drawingml/2006/main" xmlns:r="http://schemas.openxmlformats.org/officeDocument/2006/relationships" r:embed="rId4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8609076" y="5867400"/>
            <a:ext cx="990600" cy="990598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  <p:pic>
        <p:nvPicPr>
          <p:cNvPr id="26" name="图片"/>
          <p:cNvPicPr>
            <a:picLocks xmlns:a="http://schemas.openxmlformats.org/drawingml/2006/main"/>
          </p:cNvPicPr>
          <p:nvPr/>
        </p:nvPicPr>
        <p:blipFill>
          <a:blip xmlns:a="http://schemas.openxmlformats.org/drawingml/2006/main" xmlns:r="http://schemas.openxmlformats.org/officeDocument/2006/relationships" r:embed="rId5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8609076" y="1676400"/>
            <a:ext cx="2819400" cy="28194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  <p:pic>
        <p:nvPicPr>
          <p:cNvPr id="25" name="图片"/>
          <p:cNvPicPr>
            <a:picLocks xmlns:a="http://schemas.openxmlformats.org/drawingml/2006/main"/>
          </p:cNvPicPr>
          <p:nvPr/>
        </p:nvPicPr>
        <p:blipFill>
          <a:blip xmlns:a="http://schemas.openxmlformats.org/drawingml/2006/main" xmlns:r="http://schemas.openxmlformats.org/officeDocument/2006/relationships" r:embed="rId6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7999475" y="9144"/>
            <a:ext cx="1600200" cy="16002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  <p:sp>
        <p:nvSpPr>
          <p:cNvPr id="24" name="曲线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8502142" y="1519047"/>
            <a:ext cx="3288029" cy="768350"/>
          </a:xfrm>
          <a:custGeom xmlns:a="http://schemas.openxmlformats.org/drawingml/2006/main"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194" y="0"/>
                </a:moveTo>
                <a:lnTo>
                  <a:pt x="19116" y="2945"/>
                </a:lnTo>
                <a:lnTo>
                  <a:pt x="17021" y="5640"/>
                </a:lnTo>
                <a:lnTo>
                  <a:pt x="16328" y="6465"/>
                </a:lnTo>
                <a:lnTo>
                  <a:pt x="14922" y="8075"/>
                </a:lnTo>
                <a:lnTo>
                  <a:pt x="13531" y="9571"/>
                </a:lnTo>
                <a:lnTo>
                  <a:pt x="12840" y="10282"/>
                </a:lnTo>
                <a:lnTo>
                  <a:pt x="10771" y="12263"/>
                </a:lnTo>
                <a:lnTo>
                  <a:pt x="8737" y="14023"/>
                </a:lnTo>
                <a:lnTo>
                  <a:pt x="7406" y="15091"/>
                </a:lnTo>
                <a:lnTo>
                  <a:pt x="5447" y="16544"/>
                </a:lnTo>
                <a:lnTo>
                  <a:pt x="2942" y="18183"/>
                </a:lnTo>
                <a:lnTo>
                  <a:pt x="1147" y="19225"/>
                </a:lnTo>
                <a:lnTo>
                  <a:pt x="0" y="19821"/>
                </a:lnTo>
                <a:lnTo>
                  <a:pt x="63" y="20254"/>
                </a:lnTo>
                <a:lnTo>
                  <a:pt x="192" y="21117"/>
                </a:lnTo>
                <a:lnTo>
                  <a:pt x="256" y="21550"/>
                </a:lnTo>
                <a:lnTo>
                  <a:pt x="434" y="21571"/>
                </a:lnTo>
                <a:lnTo>
                  <a:pt x="624" y="21584"/>
                </a:lnTo>
                <a:lnTo>
                  <a:pt x="827" y="21587"/>
                </a:lnTo>
                <a:lnTo>
                  <a:pt x="1267" y="21567"/>
                </a:lnTo>
                <a:lnTo>
                  <a:pt x="2010" y="21473"/>
                </a:lnTo>
                <a:lnTo>
                  <a:pt x="3138" y="21237"/>
                </a:lnTo>
                <a:lnTo>
                  <a:pt x="5078" y="20670"/>
                </a:lnTo>
                <a:lnTo>
                  <a:pt x="8776" y="19265"/>
                </a:lnTo>
                <a:lnTo>
                  <a:pt x="13526" y="17063"/>
                </a:lnTo>
                <a:lnTo>
                  <a:pt x="17665" y="14825"/>
                </a:lnTo>
                <a:lnTo>
                  <a:pt x="19959" y="13415"/>
                </a:lnTo>
                <a:lnTo>
                  <a:pt x="21351" y="12461"/>
                </a:lnTo>
                <a:lnTo>
                  <a:pt x="21600" y="12278"/>
                </a:lnTo>
                <a:lnTo>
                  <a:pt x="21548" y="10676"/>
                </a:lnTo>
                <a:lnTo>
                  <a:pt x="21507" y="9403"/>
                </a:lnTo>
                <a:lnTo>
                  <a:pt x="21447" y="7604"/>
                </a:lnTo>
                <a:lnTo>
                  <a:pt x="21368" y="5321"/>
                </a:lnTo>
                <a:lnTo>
                  <a:pt x="21346" y="4675"/>
                </a:lnTo>
                <a:lnTo>
                  <a:pt x="21319" y="3880"/>
                </a:lnTo>
                <a:lnTo>
                  <a:pt x="21286" y="2876"/>
                </a:lnTo>
                <a:lnTo>
                  <a:pt x="21245" y="1602"/>
                </a:lnTo>
                <a:lnTo>
                  <a:pt x="21194" y="0"/>
                </a:lnTo>
                <a:close/>
              </a:path>
            </a:pathLst>
          </a:custGeom>
          <a:solidFill xmlns:a="http://schemas.openxmlformats.org/drawingml/2006/main">
            <a:srgbClr val="FFFFFF">
              <a:alpha val="20000"/>
            </a:srgbClr>
          </a:solidFill>
          <a:ln xmlns:a="http://schemas.openxmlformats.org/drawingml/2006/main" cmpd="sng" cap="flat">
            <a:noFill/>
            <a:prstDash val="solid"/>
            <a:miter/>
          </a:ln>
        </p:spPr>
      </p:sp>
      <p:sp>
        <p:nvSpPr>
          <p:cNvPr id="23" name="曲线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1269"/>
            <a:ext cx="12192000" cy="6856730"/>
          </a:xfrm>
          <a:custGeom xmlns:a="http://schemas.openxmlformats.org/drawingml/2006/main"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1480"/>
                </a:lnTo>
                <a:lnTo>
                  <a:pt x="0" y="20099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0099"/>
                </a:lnTo>
                <a:lnTo>
                  <a:pt x="21600" y="1481"/>
                </a:lnTo>
                <a:lnTo>
                  <a:pt x="20744" y="1481"/>
                </a:lnTo>
                <a:lnTo>
                  <a:pt x="20744" y="5895"/>
                </a:lnTo>
                <a:lnTo>
                  <a:pt x="19436" y="6241"/>
                </a:lnTo>
                <a:lnTo>
                  <a:pt x="18072" y="6537"/>
                </a:lnTo>
                <a:lnTo>
                  <a:pt x="17622" y="6617"/>
                </a:lnTo>
                <a:lnTo>
                  <a:pt x="16714" y="6762"/>
                </a:lnTo>
                <a:lnTo>
                  <a:pt x="15817" y="6882"/>
                </a:lnTo>
                <a:lnTo>
                  <a:pt x="15369" y="6932"/>
                </a:lnTo>
                <a:lnTo>
                  <a:pt x="14042" y="7047"/>
                </a:lnTo>
                <a:lnTo>
                  <a:pt x="12740" y="7112"/>
                </a:lnTo>
                <a:lnTo>
                  <a:pt x="11469" y="7137"/>
                </a:lnTo>
                <a:lnTo>
                  <a:pt x="10642" y="7132"/>
                </a:lnTo>
                <a:lnTo>
                  <a:pt x="9050" y="7077"/>
                </a:lnTo>
                <a:lnTo>
                  <a:pt x="7914" y="7002"/>
                </a:lnTo>
                <a:lnTo>
                  <a:pt x="6493" y="6867"/>
                </a:lnTo>
                <a:lnTo>
                  <a:pt x="5194" y="6712"/>
                </a:lnTo>
                <a:lnTo>
                  <a:pt x="4592" y="6627"/>
                </a:lnTo>
                <a:lnTo>
                  <a:pt x="3506" y="6447"/>
                </a:lnTo>
                <a:lnTo>
                  <a:pt x="2185" y="6191"/>
                </a:lnTo>
                <a:lnTo>
                  <a:pt x="1529" y="6051"/>
                </a:lnTo>
                <a:lnTo>
                  <a:pt x="843" y="5884"/>
                </a:lnTo>
                <a:lnTo>
                  <a:pt x="843" y="1480"/>
                </a:lnTo>
                <a:lnTo>
                  <a:pt x="21600" y="1480"/>
                </a:lnTo>
                <a:lnTo>
                  <a:pt x="21600" y="0"/>
                </a:lnTo>
                <a:close/>
              </a:path>
            </a:pathLst>
          </a:custGeom>
          <a:solidFill xmlns:a="http://schemas.openxmlformats.org/drawingml/2006/main">
            <a:srgbClr val="FFFFFF"/>
          </a:solidFill>
          <a:ln xmlns:a="http://schemas.openxmlformats.org/drawingml/2006/main" cmpd="sng" cap="flat">
            <a:noFill/>
            <a:prstDash val="solid"/>
            <a:miter/>
          </a:ln>
        </p:spPr>
      </p:sp>
      <p:pic>
        <p:nvPicPr>
          <p:cNvPr id="22" name="图片"/>
          <p:cNvPicPr>
            <a:picLocks xmlns:a="http://schemas.openxmlformats.org/drawingml/2006/main"/>
          </p:cNvPicPr>
          <p:nvPr/>
        </p:nvPicPr>
        <p:blipFill>
          <a:blip xmlns:a="http://schemas.openxmlformats.org/drawingml/2006/main" xmlns:r="http://schemas.openxmlformats.org/officeDocument/2006/relationships" r:embed="rId7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10398253" y="0"/>
            <a:ext cx="765047" cy="120853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  <p:sp>
        <p:nvSpPr>
          <p:cNvPr id="21" name="曲线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10437876" y="0"/>
            <a:ext cx="685800" cy="1143000"/>
          </a:xfrm>
          <a:custGeom xmlns:a="http://schemas.openxmlformats.org/drawingml/2006/main"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 xmlns:a="http://schemas.openxmlformats.org/drawingml/2006/main">
            <a:srgbClr val="539E39"/>
          </a:solidFill>
          <a:ln xmlns:a="http://schemas.openxmlformats.org/drawingml/2006/main" cmpd="sng" cap="flat">
            <a:noFill/>
            <a:prstDash val="solid"/>
            <a:miter/>
          </a:ln>
        </p:spPr>
      </p:sp>
      <p:sp>
        <p:nvSpPr>
          <p:cNvPr id="16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 rot="0">
            <a:off x="624027" y="1424685"/>
            <a:ext cx="10943946" cy="574039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  <p:txBody>
          <a:bodyPr xmlns:a="http://schemas.openxmlformats.org/drawingml/2006/main" vert="horz" wrap="square" lIns="91440" tIns="45720" rIns="91440" bIns="45720" anchor="t" anchorCtr="0">
            <a:prstTxWarp prst="textNoShape"/>
            <a:spAutoFit/>
          </a:bodyPr>
          <a:lstStyle xmlns:a="http://schemas.openxmlformats.org/drawingml/2006/main"/>
          <a:p xmlns:a="http://schemas.openxmlformats.org/drawingml/2006/main">
            <a:endParaRPr lang="zh-CN" altLang="en-US" sz="3600" b="0" i="0">
              <a:solidFill>
                <a:srgbClr val="BADB7D"/>
              </a:solidFill>
              <a:latin typeface="Times New Roman" pitchFamily="0" charset="0"/>
              <a:cs typeface="Times New Roman" pitchFamily="0" charset="0"/>
            </a:endParaRPr>
          </a:p>
        </p:txBody>
      </p:sp>
      <p:sp>
        <p:nvSpPr>
          <p:cNvPr id="17" name="文本框"/>
          <p:cNvSpPr>
            <a:spLocks xmlns:a="http://schemas.openxmlformats.org/drawingml/2006/main" noGrp="1"/>
          </p:cNvSpPr>
          <p:nvPr>
            <p:ph type="body" idx="1"/>
          </p:nvPr>
        </p:nvSpPr>
        <p:spPr>
          <a:xfrm xmlns:a="http://schemas.openxmlformats.org/drawingml/2006/main" rot="0">
            <a:off x="422554" y="3027934"/>
            <a:ext cx="7553324" cy="368427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  <p:txBody>
          <a:bodyPr xmlns:a="http://schemas.openxmlformats.org/drawingml/2006/main" vert="horz" wrap="square" lIns="91440" tIns="45720" rIns="91440" bIns="45720" anchor="t" anchorCtr="0">
            <a:prstTxWarp prst="textNoShape"/>
            <a:spAutoFit/>
          </a:bodyPr>
          <a:lstStyle xmlns:a="http://schemas.openxmlformats.org/drawingml/2006/main"/>
          <a:p xmlns:a="http://schemas.openxmlformats.org/drawingml/2006/main">
            <a:endParaRPr lang="zh-CN" altLang="en-US" sz="2400" b="0" i="0">
              <a:solidFill>
                <a:srgbClr val="404040"/>
              </a:solidFill>
              <a:latin typeface="Times New Roman" pitchFamily="0" charset="0"/>
              <a:cs typeface="Times New Roman" pitchFamily="0" charset="0"/>
            </a:endParaRPr>
          </a:p>
        </p:txBody>
      </p:sp>
      <p:sp>
        <p:nvSpPr>
          <p:cNvPr id="18" name="文本框"/>
          <p:cNvSpPr>
            <a:spLocks xmlns:a="http://schemas.openxmlformats.org/drawingml/2006/main" noGrp="1"/>
          </p:cNvSpPr>
          <p:nvPr>
            <p:ph type="ftr" idx="5"/>
          </p:nvPr>
        </p:nvSpPr>
        <p:spPr>
          <a:xfrm xmlns:a="http://schemas.openxmlformats.org/drawingml/2006/main" rot="0">
            <a:off x="4145279" y="6377940"/>
            <a:ext cx="390144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cmpd="sng" cap="flat">
            <a:noFill/>
            <a:prstDash val="solid"/>
            <a:miter/>
          </a:ln>
        </p:spPr>
        <p:txBody>
          <a:bodyPr xmlns:a="http://schemas.openxmlformats.org/drawingml/2006/main" vert="horz" wrap="square" lIns="0" tIns="0" rIns="0" bIns="0" anchor="t" anchorCtr="0">
            <a:prstTxWarp prst="textNoShape"/>
            <a:spAutoFit/>
          </a:bodyPr>
          <a:lstStyle xmlns:a="http://schemas.openxmlformats.org/drawingml/2006/main"/>
          <a:p xmlns:a="http://schemas.openxmlformats.org/drawingml/2006/main">
            <a:pPr algn="ctr"/>
            <a:endParaRPr lang="zh-CN" altLang="en-US">
              <a:solidFill>
                <a:srgbClr val="898989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19" name="文本框"/>
          <p:cNvSpPr>
            <a:spLocks xmlns:a="http://schemas.openxmlformats.org/drawingml/2006/main" noGrp="1"/>
          </p:cNvSpPr>
          <p:nvPr>
            <p:ph type="dt" idx="6"/>
          </p:nvPr>
        </p:nvSpPr>
        <p:spPr>
          <a:xfrm xmlns:a="http://schemas.openxmlformats.org/drawingml/2006/main" rot="0">
            <a:off x="609600" y="6377940"/>
            <a:ext cx="280416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cmpd="sng" cap="flat">
            <a:noFill/>
            <a:prstDash val="solid"/>
            <a:miter/>
          </a:ln>
        </p:spPr>
        <p:txBody>
          <a:bodyPr xmlns:a="http://schemas.openxmlformats.org/drawingml/2006/main" vert="horz" wrap="square" lIns="0" tIns="0" rIns="0" bIns="0" anchor="t" anchorCtr="0">
            <a:prstTxWarp prst="textNoShape"/>
            <a:spAutoFit/>
          </a:bodyPr>
          <a:lstStyle xmlns:a="http://schemas.openxmlformats.org/drawingml/2006/main"/>
          <a:p xmlns:a="http://schemas.openxmlformats.org/drawingml/2006/main">
            <a:pPr algn="l"/>
            <a:endParaRPr lang="zh-CN" altLang="en-US">
              <a:solidFill>
                <a:srgbClr val="898989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20" name="文本框"/>
          <p:cNvSpPr>
            <a:spLocks xmlns:a="http://schemas.openxmlformats.org/drawingml/2006/main" noGrp="1"/>
          </p:cNvSpPr>
          <p:nvPr>
            <p:ph type="sldNum" idx="7"/>
          </p:nvPr>
        </p:nvSpPr>
        <p:spPr>
          <a:xfrm xmlns:a="http://schemas.openxmlformats.org/drawingml/2006/main" rot="0">
            <a:off x="8778240" y="6377940"/>
            <a:ext cx="280416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cmpd="sng" cap="flat">
            <a:noFill/>
            <a:prstDash val="solid"/>
            <a:miter/>
          </a:ln>
        </p:spPr>
        <p:txBody>
          <a:bodyPr xmlns:a="http://schemas.openxmlformats.org/drawingml/2006/main" vert="horz" wrap="square" lIns="0" tIns="0" rIns="0" bIns="0" anchor="t" anchorCtr="0">
            <a:prstTxWarp prst="textNoShape"/>
            <a:spAutoFit/>
          </a:bodyPr>
          <a:lstStyle xmlns:a="http://schemas.openxmlformats.org/drawingml/2006/main"/>
          <a:p xmlns:a="http://schemas.openxmlformats.org/drawingml/2006/main">
            <a:pPr algn="r"/>
            <a:fld id="{CAD2D6BD-DE1B-4B5F-8B41-2702339687B9}" type="slidenum">
              <a:rPr lang="en-US" altLang="zh-CN" sz="1800" b="0" i="0" u="none" strike="noStrike" kern="1200" cap="none" spc="0" baseline="0">
                <a:solidFill>
                  <a:srgbClr val="898989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&lt;#&gt;</a:t>
            </a:fld>
            <a:endParaRPr lang="zh-CN" altLang="en-US">
              <a:solidFill>
                <a:srgbClr val="898989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085405"/>
      </p:ext>
    </p:extLst>
  </p:cSld>
  <p:clrMapOvr>
    <a:masterClrMapping xmlns:a="http://schemas.openxmlformats.org/drawingml/2006/main"/>
  </p:clrMapOvr>
</p:sldLayout>
</file>

<file path=ppt/slideLayouts/slideLayout13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chemeClr val="bg1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pic>
        <p:nvPicPr>
          <p:cNvPr id="50" name="图片"/>
          <p:cNvPicPr>
            <a:picLocks xmlns:a="http://schemas.openxmlformats.org/drawingml/2006/main"/>
          </p:cNvPicPr>
          <p:nvPr/>
        </p:nvPicPr>
        <p:blipFill>
          <a:blip xmlns:a="http://schemas.openxmlformats.org/drawingml/2006/main" xmlns:r="http://schemas.openxmlformats.org/officeDocument/2006/relationships" r:embed="rId2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0" y="0"/>
            <a:ext cx="12192000" cy="6857999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  <p:pic>
        <p:nvPicPr>
          <p:cNvPr id="49" name="图片"/>
          <p:cNvPicPr>
            <a:picLocks xmlns:a="http://schemas.openxmlformats.org/drawingml/2006/main"/>
          </p:cNvPicPr>
          <p:nvPr/>
        </p:nvPicPr>
        <p:blipFill>
          <a:blip xmlns:a="http://schemas.openxmlformats.org/drawingml/2006/main" xmlns:r="http://schemas.openxmlformats.org/officeDocument/2006/relationships" r:embed="rId3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0" y="2667000"/>
            <a:ext cx="4191000" cy="41910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  <p:pic>
        <p:nvPicPr>
          <p:cNvPr id="48" name="图片"/>
          <p:cNvPicPr>
            <a:picLocks xmlns:a="http://schemas.openxmlformats.org/drawingml/2006/main"/>
          </p:cNvPicPr>
          <p:nvPr/>
        </p:nvPicPr>
        <p:blipFill>
          <a:blip xmlns:a="http://schemas.openxmlformats.org/drawingml/2006/main" xmlns:r="http://schemas.openxmlformats.org/officeDocument/2006/relationships" r:embed="rId4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8609076" y="5867400"/>
            <a:ext cx="990600" cy="990598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  <p:pic>
        <p:nvPicPr>
          <p:cNvPr id="47" name="图片"/>
          <p:cNvPicPr>
            <a:picLocks xmlns:a="http://schemas.openxmlformats.org/drawingml/2006/main"/>
          </p:cNvPicPr>
          <p:nvPr/>
        </p:nvPicPr>
        <p:blipFill>
          <a:blip xmlns:a="http://schemas.openxmlformats.org/drawingml/2006/main" xmlns:r="http://schemas.openxmlformats.org/officeDocument/2006/relationships" r:embed="rId5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8609076" y="1676400"/>
            <a:ext cx="2819400" cy="28194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  <p:pic>
        <p:nvPicPr>
          <p:cNvPr id="46" name="图片"/>
          <p:cNvPicPr>
            <a:picLocks xmlns:a="http://schemas.openxmlformats.org/drawingml/2006/main"/>
          </p:cNvPicPr>
          <p:nvPr/>
        </p:nvPicPr>
        <p:blipFill>
          <a:blip xmlns:a="http://schemas.openxmlformats.org/drawingml/2006/main" xmlns:r="http://schemas.openxmlformats.org/officeDocument/2006/relationships" r:embed="rId6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7999475" y="9144"/>
            <a:ext cx="1600200" cy="16002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  <p:sp>
        <p:nvSpPr>
          <p:cNvPr id="45" name="曲线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8502142" y="1519047"/>
            <a:ext cx="3288029" cy="768350"/>
          </a:xfrm>
          <a:custGeom xmlns:a="http://schemas.openxmlformats.org/drawingml/2006/main"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194" y="0"/>
                </a:moveTo>
                <a:lnTo>
                  <a:pt x="19116" y="2945"/>
                </a:lnTo>
                <a:lnTo>
                  <a:pt x="17021" y="5640"/>
                </a:lnTo>
                <a:lnTo>
                  <a:pt x="16328" y="6465"/>
                </a:lnTo>
                <a:lnTo>
                  <a:pt x="14922" y="8075"/>
                </a:lnTo>
                <a:lnTo>
                  <a:pt x="13531" y="9571"/>
                </a:lnTo>
                <a:lnTo>
                  <a:pt x="12840" y="10282"/>
                </a:lnTo>
                <a:lnTo>
                  <a:pt x="10771" y="12263"/>
                </a:lnTo>
                <a:lnTo>
                  <a:pt x="8737" y="14023"/>
                </a:lnTo>
                <a:lnTo>
                  <a:pt x="7406" y="15091"/>
                </a:lnTo>
                <a:lnTo>
                  <a:pt x="5447" y="16544"/>
                </a:lnTo>
                <a:lnTo>
                  <a:pt x="2942" y="18183"/>
                </a:lnTo>
                <a:lnTo>
                  <a:pt x="1147" y="19225"/>
                </a:lnTo>
                <a:lnTo>
                  <a:pt x="0" y="19821"/>
                </a:lnTo>
                <a:lnTo>
                  <a:pt x="63" y="20254"/>
                </a:lnTo>
                <a:lnTo>
                  <a:pt x="192" y="21117"/>
                </a:lnTo>
                <a:lnTo>
                  <a:pt x="256" y="21550"/>
                </a:lnTo>
                <a:lnTo>
                  <a:pt x="434" y="21571"/>
                </a:lnTo>
                <a:lnTo>
                  <a:pt x="624" y="21584"/>
                </a:lnTo>
                <a:lnTo>
                  <a:pt x="827" y="21587"/>
                </a:lnTo>
                <a:lnTo>
                  <a:pt x="1267" y="21567"/>
                </a:lnTo>
                <a:lnTo>
                  <a:pt x="2010" y="21473"/>
                </a:lnTo>
                <a:lnTo>
                  <a:pt x="3138" y="21237"/>
                </a:lnTo>
                <a:lnTo>
                  <a:pt x="5078" y="20670"/>
                </a:lnTo>
                <a:lnTo>
                  <a:pt x="8776" y="19265"/>
                </a:lnTo>
                <a:lnTo>
                  <a:pt x="13526" y="17063"/>
                </a:lnTo>
                <a:lnTo>
                  <a:pt x="17665" y="14825"/>
                </a:lnTo>
                <a:lnTo>
                  <a:pt x="19959" y="13415"/>
                </a:lnTo>
                <a:lnTo>
                  <a:pt x="21351" y="12461"/>
                </a:lnTo>
                <a:lnTo>
                  <a:pt x="21600" y="12278"/>
                </a:lnTo>
                <a:lnTo>
                  <a:pt x="21548" y="10676"/>
                </a:lnTo>
                <a:lnTo>
                  <a:pt x="21507" y="9403"/>
                </a:lnTo>
                <a:lnTo>
                  <a:pt x="21447" y="7604"/>
                </a:lnTo>
                <a:lnTo>
                  <a:pt x="21368" y="5321"/>
                </a:lnTo>
                <a:lnTo>
                  <a:pt x="21346" y="4675"/>
                </a:lnTo>
                <a:lnTo>
                  <a:pt x="21319" y="3880"/>
                </a:lnTo>
                <a:lnTo>
                  <a:pt x="21286" y="2876"/>
                </a:lnTo>
                <a:lnTo>
                  <a:pt x="21245" y="1602"/>
                </a:lnTo>
                <a:lnTo>
                  <a:pt x="21194" y="0"/>
                </a:lnTo>
                <a:close/>
              </a:path>
            </a:pathLst>
          </a:custGeom>
          <a:solidFill xmlns:a="http://schemas.openxmlformats.org/drawingml/2006/main">
            <a:srgbClr val="FFFFFF">
              <a:alpha val="20000"/>
            </a:srgbClr>
          </a:solidFill>
          <a:ln xmlns:a="http://schemas.openxmlformats.org/drawingml/2006/main" cmpd="sng" cap="flat">
            <a:noFill/>
            <a:prstDash val="solid"/>
            <a:miter/>
          </a:ln>
        </p:spPr>
      </p:sp>
      <p:sp>
        <p:nvSpPr>
          <p:cNvPr id="44" name="曲线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1269"/>
            <a:ext cx="12192000" cy="6856730"/>
          </a:xfrm>
          <a:custGeom xmlns:a="http://schemas.openxmlformats.org/drawingml/2006/main"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1480"/>
                </a:lnTo>
                <a:lnTo>
                  <a:pt x="0" y="20099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0099"/>
                </a:lnTo>
                <a:lnTo>
                  <a:pt x="21600" y="1481"/>
                </a:lnTo>
                <a:lnTo>
                  <a:pt x="20744" y="1481"/>
                </a:lnTo>
                <a:lnTo>
                  <a:pt x="20744" y="5895"/>
                </a:lnTo>
                <a:lnTo>
                  <a:pt x="19436" y="6241"/>
                </a:lnTo>
                <a:lnTo>
                  <a:pt x="18072" y="6537"/>
                </a:lnTo>
                <a:lnTo>
                  <a:pt x="17622" y="6617"/>
                </a:lnTo>
                <a:lnTo>
                  <a:pt x="16714" y="6762"/>
                </a:lnTo>
                <a:lnTo>
                  <a:pt x="15817" y="6882"/>
                </a:lnTo>
                <a:lnTo>
                  <a:pt x="15369" y="6932"/>
                </a:lnTo>
                <a:lnTo>
                  <a:pt x="14042" y="7047"/>
                </a:lnTo>
                <a:lnTo>
                  <a:pt x="12740" y="7112"/>
                </a:lnTo>
                <a:lnTo>
                  <a:pt x="11469" y="7137"/>
                </a:lnTo>
                <a:lnTo>
                  <a:pt x="10642" y="7132"/>
                </a:lnTo>
                <a:lnTo>
                  <a:pt x="9050" y="7077"/>
                </a:lnTo>
                <a:lnTo>
                  <a:pt x="7914" y="7002"/>
                </a:lnTo>
                <a:lnTo>
                  <a:pt x="6493" y="6867"/>
                </a:lnTo>
                <a:lnTo>
                  <a:pt x="5194" y="6712"/>
                </a:lnTo>
                <a:lnTo>
                  <a:pt x="4592" y="6627"/>
                </a:lnTo>
                <a:lnTo>
                  <a:pt x="3506" y="6447"/>
                </a:lnTo>
                <a:lnTo>
                  <a:pt x="2185" y="6191"/>
                </a:lnTo>
                <a:lnTo>
                  <a:pt x="1529" y="6051"/>
                </a:lnTo>
                <a:lnTo>
                  <a:pt x="843" y="5884"/>
                </a:lnTo>
                <a:lnTo>
                  <a:pt x="843" y="1480"/>
                </a:lnTo>
                <a:lnTo>
                  <a:pt x="21600" y="1480"/>
                </a:lnTo>
                <a:lnTo>
                  <a:pt x="21600" y="0"/>
                </a:lnTo>
                <a:close/>
              </a:path>
            </a:pathLst>
          </a:custGeom>
          <a:solidFill xmlns:a="http://schemas.openxmlformats.org/drawingml/2006/main">
            <a:srgbClr val="FFFFFF"/>
          </a:solidFill>
          <a:ln xmlns:a="http://schemas.openxmlformats.org/drawingml/2006/main" cmpd="sng" cap="flat">
            <a:noFill/>
            <a:prstDash val="solid"/>
            <a:miter/>
          </a:ln>
        </p:spPr>
      </p:sp>
      <p:pic>
        <p:nvPicPr>
          <p:cNvPr id="43" name="图片"/>
          <p:cNvPicPr>
            <a:picLocks xmlns:a="http://schemas.openxmlformats.org/drawingml/2006/main"/>
          </p:cNvPicPr>
          <p:nvPr/>
        </p:nvPicPr>
        <p:blipFill>
          <a:blip xmlns:a="http://schemas.openxmlformats.org/drawingml/2006/main" xmlns:r="http://schemas.openxmlformats.org/officeDocument/2006/relationships" r:embed="rId7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10398253" y="0"/>
            <a:ext cx="765047" cy="120853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  <p:sp>
        <p:nvSpPr>
          <p:cNvPr id="42" name="曲线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10437876" y="0"/>
            <a:ext cx="685800" cy="1143000"/>
          </a:xfrm>
          <a:custGeom xmlns:a="http://schemas.openxmlformats.org/drawingml/2006/main"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 xmlns:a="http://schemas.openxmlformats.org/drawingml/2006/main">
            <a:srgbClr val="539E39"/>
          </a:solidFill>
          <a:ln xmlns:a="http://schemas.openxmlformats.org/drawingml/2006/main" cmpd="sng" cap="flat">
            <a:noFill/>
            <a:prstDash val="solid"/>
            <a:miter/>
          </a:ln>
        </p:spPr>
      </p:sp>
      <p:sp>
        <p:nvSpPr>
          <p:cNvPr id="38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 rot="0">
            <a:off x="624027" y="1424685"/>
            <a:ext cx="10943946" cy="574039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  <p:txBody>
          <a:bodyPr xmlns:a="http://schemas.openxmlformats.org/drawingml/2006/main" vert="horz" wrap="square" lIns="0" tIns="0" rIns="0" bIns="0" anchor="t" anchorCtr="0">
            <a:prstTxWarp prst="textNoShape"/>
            <a:spAutoFit/>
          </a:bodyPr>
          <a:lstStyle xmlns:a="http://schemas.openxmlformats.org/drawingml/2006/main"/>
          <a:p xmlns:a="http://schemas.openxmlformats.org/drawingml/2006/main">
            <a:endParaRPr lang="zh-CN" altLang="en-US" sz="3600" b="0" i="0">
              <a:solidFill>
                <a:srgbClr val="BADB7D"/>
              </a:solidFill>
              <a:latin typeface="Times New Roman" pitchFamily="0" charset="0"/>
              <a:cs typeface="Times New Roman" pitchFamily="0" charset="0"/>
            </a:endParaRPr>
          </a:p>
        </p:txBody>
      </p:sp>
      <p:sp>
        <p:nvSpPr>
          <p:cNvPr id="39" name="文本框"/>
          <p:cNvSpPr>
            <a:spLocks xmlns:a="http://schemas.openxmlformats.org/drawingml/2006/main" noGrp="1"/>
          </p:cNvSpPr>
          <p:nvPr>
            <p:ph type="ftr" idx="5"/>
          </p:nvPr>
        </p:nvSpPr>
        <p:spPr>
          <a:xfrm xmlns:a="http://schemas.openxmlformats.org/drawingml/2006/main" rot="0">
            <a:off x="4145279" y="6377940"/>
            <a:ext cx="390144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cmpd="sng" cap="flat">
            <a:noFill/>
            <a:prstDash val="solid"/>
            <a:miter/>
          </a:ln>
        </p:spPr>
        <p:txBody>
          <a:bodyPr xmlns:a="http://schemas.openxmlformats.org/drawingml/2006/main" vert="horz" wrap="square" lIns="0" tIns="0" rIns="0" bIns="0" anchor="t" anchorCtr="0">
            <a:prstTxWarp prst="textNoShape"/>
            <a:spAutoFit/>
          </a:bodyPr>
          <a:lstStyle xmlns:a="http://schemas.openxmlformats.org/drawingml/2006/main"/>
          <a:p xmlns:a="http://schemas.openxmlformats.org/drawingml/2006/main">
            <a:pPr algn="ctr"/>
            <a:endParaRPr lang="zh-CN" altLang="en-US">
              <a:solidFill>
                <a:srgbClr val="898989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40" name="文本框"/>
          <p:cNvSpPr>
            <a:spLocks xmlns:a="http://schemas.openxmlformats.org/drawingml/2006/main" noGrp="1"/>
          </p:cNvSpPr>
          <p:nvPr>
            <p:ph type="dt" idx="6"/>
          </p:nvPr>
        </p:nvSpPr>
        <p:spPr>
          <a:xfrm xmlns:a="http://schemas.openxmlformats.org/drawingml/2006/main" rot="0">
            <a:off x="609600" y="6377940"/>
            <a:ext cx="280416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cmpd="sng" cap="flat">
            <a:noFill/>
            <a:prstDash val="solid"/>
            <a:miter/>
          </a:ln>
        </p:spPr>
        <p:txBody>
          <a:bodyPr xmlns:a="http://schemas.openxmlformats.org/drawingml/2006/main" vert="horz" wrap="square" lIns="0" tIns="0" rIns="0" bIns="0" anchor="t" anchorCtr="0">
            <a:prstTxWarp prst="textNoShape"/>
            <a:spAutoFit/>
          </a:bodyPr>
          <a:lstStyle xmlns:a="http://schemas.openxmlformats.org/drawingml/2006/main"/>
          <a:p xmlns:a="http://schemas.openxmlformats.org/drawingml/2006/main">
            <a:pPr algn="l"/>
            <a:endParaRPr lang="zh-CN" altLang="en-US">
              <a:solidFill>
                <a:srgbClr val="898989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41" name="文本框"/>
          <p:cNvSpPr>
            <a:spLocks xmlns:a="http://schemas.openxmlformats.org/drawingml/2006/main" noGrp="1"/>
          </p:cNvSpPr>
          <p:nvPr>
            <p:ph type="sldNum" idx="7"/>
          </p:nvPr>
        </p:nvSpPr>
        <p:spPr>
          <a:xfrm xmlns:a="http://schemas.openxmlformats.org/drawingml/2006/main" rot="0">
            <a:off x="8778240" y="6377940"/>
            <a:ext cx="280416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cmpd="sng" cap="flat">
            <a:noFill/>
            <a:prstDash val="solid"/>
            <a:miter/>
          </a:ln>
        </p:spPr>
        <p:txBody>
          <a:bodyPr xmlns:a="http://schemas.openxmlformats.org/drawingml/2006/main" vert="horz" wrap="square" lIns="0" tIns="0" rIns="0" bIns="0" anchor="t" anchorCtr="0">
            <a:prstTxWarp prst="textNoShape"/>
            <a:spAutoFit/>
          </a:bodyPr>
          <a:lstStyle xmlns:a="http://schemas.openxmlformats.org/drawingml/2006/main"/>
          <a:p xmlns:a="http://schemas.openxmlformats.org/drawingml/2006/main">
            <a:pPr algn="r"/>
            <a:fld id="{CAD2D6BD-DE1B-4B5F-8B41-2702339687B9}" type="slidenum">
              <a:rPr lang="en-US" altLang="zh-CN" sz="1800" b="0" i="0" u="none" strike="noStrike" kern="1200" cap="none" spc="0" baseline="0">
                <a:solidFill>
                  <a:srgbClr val="898989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&lt;#&gt;</a:t>
            </a:fld>
            <a:endParaRPr lang="zh-CN" altLang="en-US">
              <a:solidFill>
                <a:srgbClr val="898989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251846"/>
      </p:ext>
    </p:extLst>
  </p:cSld>
  <p:clrMapOvr>
    <a:masterClrMapping xmlns:a="http://schemas.openxmlformats.org/drawingml/2006/main"/>
  </p:clrMapOvr>
</p:sldLayout>
</file>

<file path=ppt/slideLayouts/slideLayout2.xml><?xml version="1.0" encoding="utf-8"?>
<p:sldLayout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type="dt" sz="half" idx="10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xmlns:a="http://schemas.openxmlformats.org/drawingml/2006/main" noGrp="1"/>
          </p:cNvSpPr>
          <p:nvPr>
            <p:ph type="ftr" sz="quarter" idx="1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  <p:sp>
        <p:nvSpPr>
          <p:cNvPr id="6" name="文本框"/>
          <p:cNvSpPr>
            <a:spLocks xmlns:a="http://schemas.openxmlformats.org/drawingml/2006/main" noGrp="1"/>
          </p:cNvSpPr>
          <p:nvPr>
            <p:ph type="sldNum" sz="quarter" idx="12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442326"/>
      </p:ext>
    </p:extLst>
  </p:cSld>
  <p:clrMapOvr>
    <a:masterClrMapping xmlns:a="http://schemas.openxmlformats.org/drawingml/2006/main"/>
  </p:clrMapOvr>
</p:sldLayout>
</file>

<file path=ppt/slideLayouts/slideLayout3.xml><?xml version="1.0" encoding="utf-8"?>
<p:sldLayout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>
            <a:off x="722313" y="4406900"/>
            <a:ext cx="7772400" cy="1362075"/>
          </a:xfrm>
        </p:spPr>
        <p:txBody>
          <a:bodyPr xmlns:a="http://schemas.openxmlformats.org/drawingml/2006/main" anchor="t"/>
          <a:lstStyle xmlns:a="http://schemas.openxmlformats.org/drawingml/2006/main">
            <a:lvl1pPr algn="l">
              <a:defRPr sz="4000" b="1" cap="all"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idx="1"/>
          </p:nvPr>
        </p:nvSpPr>
        <p:spPr>
          <a:xfrm xmlns:a="http://schemas.openxmlformats.org/drawingml/2006/main">
            <a:off x="722313" y="2906713"/>
            <a:ext cx="7772400" cy="1500187"/>
          </a:xfrm>
        </p:spPr>
        <p:txBody>
          <a:bodyPr xmlns:a="http://schemas.openxmlformats.org/drawingml/2006/main" anchor="b"/>
          <a:lstStyle xmlns:a="http://schemas.openxmlformats.org/drawingml/2006/main"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type="dt" sz="half" idx="10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xmlns:a="http://schemas.openxmlformats.org/drawingml/2006/main" noGrp="1"/>
          </p:cNvSpPr>
          <p:nvPr>
            <p:ph type="ftr" sz="quarter" idx="1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  <p:sp>
        <p:nvSpPr>
          <p:cNvPr id="6" name="文本框"/>
          <p:cNvSpPr>
            <a:spLocks xmlns:a="http://schemas.openxmlformats.org/drawingml/2006/main" noGrp="1"/>
          </p:cNvSpPr>
          <p:nvPr>
            <p:ph type="sldNum" sz="quarter" idx="12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77858"/>
      </p:ext>
    </p:extLst>
  </p:cSld>
  <p:clrMapOvr>
    <a:masterClrMapping xmlns:a="http://schemas.openxmlformats.org/drawingml/2006/main"/>
  </p:clrMapOvr>
</p:sldLayout>
</file>

<file path=ppt/slideLayouts/slideLayout4.xml><?xml version="1.0" encoding="utf-8"?>
<p:sldLayout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sz="half" idx="1"/>
          </p:nvPr>
        </p:nvSpPr>
        <p:spPr>
          <a:xfrm xmlns:a="http://schemas.openxmlformats.org/drawingml/2006/main">
            <a:off x="457200" y="1600200"/>
            <a:ext cx="4038600" cy="4525963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sz="half" idx="2"/>
          </p:nvPr>
        </p:nvSpPr>
        <p:spPr>
          <a:xfrm xmlns:a="http://schemas.openxmlformats.org/drawingml/2006/main">
            <a:off x="4648200" y="1600200"/>
            <a:ext cx="4038600" cy="4525963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xmlns:a="http://schemas.openxmlformats.org/drawingml/2006/main" noGrp="1"/>
          </p:cNvSpPr>
          <p:nvPr>
            <p:ph type="dt" sz="half" idx="10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xmlns:a="http://schemas.openxmlformats.org/drawingml/2006/main" noGrp="1"/>
          </p:cNvSpPr>
          <p:nvPr>
            <p:ph type="ftr" sz="quarter" idx="1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  <p:sp>
        <p:nvSpPr>
          <p:cNvPr id="7" name="文本框"/>
          <p:cNvSpPr>
            <a:spLocks xmlns:a="http://schemas.openxmlformats.org/drawingml/2006/main" noGrp="1"/>
          </p:cNvSpPr>
          <p:nvPr>
            <p:ph type="sldNum" sz="quarter" idx="12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783647"/>
      </p:ext>
    </p:extLst>
  </p:cSld>
  <p:clrMapOvr>
    <a:masterClrMapping xmlns:a="http://schemas.openxmlformats.org/drawingml/2006/main"/>
  </p:clrMapOvr>
</p:sldLayout>
</file>

<file path=ppt/slideLayouts/slideLayout5.xml><?xml version="1.0" encoding="utf-8"?>
<p:sldLayout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>
            <a:lvl1pPr>
              <a:defRPr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idx="1"/>
          </p:nvPr>
        </p:nvSpPr>
        <p:spPr>
          <a:xfrm xmlns:a="http://schemas.openxmlformats.org/drawingml/2006/main">
            <a:off x="457200" y="1535113"/>
            <a:ext cx="4040188" cy="639762"/>
          </a:xfrm>
        </p:spPr>
        <p:txBody>
          <a:bodyPr xmlns:a="http://schemas.openxmlformats.org/drawingml/2006/main" anchor="b"/>
          <a:lstStyle xmlns:a="http://schemas.openxmlformats.org/drawingml/2006/main"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sz="half" idx="2"/>
          </p:nvPr>
        </p:nvSpPr>
        <p:spPr>
          <a:xfrm xmlns:a="http://schemas.openxmlformats.org/drawingml/2006/main">
            <a:off x="457200" y="2174875"/>
            <a:ext cx="4040188" cy="3951288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xmlns:a="http://schemas.openxmlformats.org/drawingml/2006/main" noGrp="1"/>
          </p:cNvSpPr>
          <p:nvPr>
            <p:ph type="body" sz="quarter" idx="3"/>
          </p:nvPr>
        </p:nvSpPr>
        <p:spPr>
          <a:xfrm xmlns:a="http://schemas.openxmlformats.org/drawingml/2006/main">
            <a:off x="4645025" y="1535113"/>
            <a:ext cx="4041775" cy="639762"/>
          </a:xfrm>
        </p:spPr>
        <p:txBody>
          <a:bodyPr xmlns:a="http://schemas.openxmlformats.org/drawingml/2006/main" anchor="b"/>
          <a:lstStyle xmlns:a="http://schemas.openxmlformats.org/drawingml/2006/main"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xmlns:a="http://schemas.openxmlformats.org/drawingml/2006/main" noGrp="1"/>
          </p:cNvSpPr>
          <p:nvPr>
            <p:ph sz="quarter" idx="4"/>
          </p:nvPr>
        </p:nvSpPr>
        <p:spPr>
          <a:xfrm xmlns:a="http://schemas.openxmlformats.org/drawingml/2006/main">
            <a:off x="4645025" y="2174875"/>
            <a:ext cx="4041775" cy="3951288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xmlns:a="http://schemas.openxmlformats.org/drawingml/2006/main" noGrp="1"/>
          </p:cNvSpPr>
          <p:nvPr>
            <p:ph type="dt" sz="half" idx="10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xmlns:a="http://schemas.openxmlformats.org/drawingml/2006/main" noGrp="1"/>
          </p:cNvSpPr>
          <p:nvPr>
            <p:ph type="ftr" sz="quarter" idx="1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  <p:sp>
        <p:nvSpPr>
          <p:cNvPr id="9" name="文本框"/>
          <p:cNvSpPr>
            <a:spLocks xmlns:a="http://schemas.openxmlformats.org/drawingml/2006/main" noGrp="1"/>
          </p:cNvSpPr>
          <p:nvPr>
            <p:ph type="sldNum" sz="quarter" idx="12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336951"/>
      </p:ext>
    </p:extLst>
  </p:cSld>
  <p:clrMapOvr>
    <a:masterClrMapping xmlns:a="http://schemas.openxmlformats.org/drawingml/2006/main"/>
  </p:clrMapOvr>
</p:sldLayout>
</file>

<file path=ppt/slideLayouts/slideLayout6.xml><?xml version="1.0" encoding="utf-8"?>
<p:sldLayout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dt" sz="half" idx="10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type="ftr" sz="quarter" idx="1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  <p:sp>
        <p:nvSpPr>
          <p:cNvPr id="5" name="文本框"/>
          <p:cNvSpPr>
            <a:spLocks xmlns:a="http://schemas.openxmlformats.org/drawingml/2006/main" noGrp="1"/>
          </p:cNvSpPr>
          <p:nvPr>
            <p:ph type="sldNum" sz="quarter" idx="12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864803"/>
      </p:ext>
    </p:extLst>
  </p:cSld>
  <p:clrMapOvr>
    <a:masterClrMapping xmlns:a="http://schemas.openxmlformats.org/drawingml/2006/main"/>
  </p:clrMapOvr>
</p:sldLayout>
</file>

<file path=ppt/slideLayouts/slideLayout7.xml><?xml version="1.0" encoding="utf-8"?>
<p:sldLayout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dt" sz="half" idx="10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ftr" sz="quarter" idx="1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type="sldNum" sz="quarter" idx="12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488426"/>
      </p:ext>
    </p:extLst>
  </p:cSld>
  <p:clrMapOvr>
    <a:masterClrMapping xmlns:a="http://schemas.openxmlformats.org/drawingml/2006/main"/>
  </p:clrMapOvr>
</p:sldLayout>
</file>

<file path=ppt/slideLayouts/slideLayout8.xml><?xml version="1.0" encoding="utf-8"?>
<p:sldLayout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>
            <a:off x="457200" y="273050"/>
            <a:ext cx="3008313" cy="1162050"/>
          </a:xfrm>
        </p:spPr>
        <p:txBody>
          <a:bodyPr xmlns:a="http://schemas.openxmlformats.org/drawingml/2006/main" anchor="b"/>
          <a:lstStyle xmlns:a="http://schemas.openxmlformats.org/drawingml/2006/main">
            <a:lvl1pPr algn="l">
              <a:defRPr sz="2000" b="1"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idx="1"/>
          </p:nvPr>
        </p:nvSpPr>
        <p:spPr>
          <a:xfrm xmlns:a="http://schemas.openxmlformats.org/drawingml/2006/main">
            <a:off x="3575050" y="273050"/>
            <a:ext cx="5111750" cy="5853113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type="body" sz="half" idx="2"/>
          </p:nvPr>
        </p:nvSpPr>
        <p:spPr>
          <a:xfrm xmlns:a="http://schemas.openxmlformats.org/drawingml/2006/main">
            <a:off x="457200" y="1435100"/>
            <a:ext cx="3008313" cy="4691063"/>
          </a:xfrm>
        </p:spPr>
        <p:txBody>
          <a:bodyPr xmlns:a="http://schemas.openxmlformats.org/drawingml/2006/main"/>
          <a:lstStyle xmlns:a="http://schemas.openxmlformats.org/drawingml/2006/main"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xmlns:a="http://schemas.openxmlformats.org/drawingml/2006/main" noGrp="1"/>
          </p:cNvSpPr>
          <p:nvPr>
            <p:ph type="dt" sz="half" idx="10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xmlns:a="http://schemas.openxmlformats.org/drawingml/2006/main" noGrp="1"/>
          </p:cNvSpPr>
          <p:nvPr>
            <p:ph type="ftr" sz="quarter" idx="1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  <p:sp>
        <p:nvSpPr>
          <p:cNvPr id="7" name="文本框"/>
          <p:cNvSpPr>
            <a:spLocks xmlns:a="http://schemas.openxmlformats.org/drawingml/2006/main" noGrp="1"/>
          </p:cNvSpPr>
          <p:nvPr>
            <p:ph type="sldNum" sz="quarter" idx="12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797579"/>
      </p:ext>
    </p:extLst>
  </p:cSld>
  <p:clrMapOvr>
    <a:masterClrMapping xmlns:a="http://schemas.openxmlformats.org/drawingml/2006/main"/>
  </p:clrMapOvr>
</p:sldLayout>
</file>

<file path=ppt/slideLayouts/slideLayout9.xml><?xml version="1.0" encoding="utf-8"?>
<p:sldLayout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>
            <a:off x="1792288" y="4800600"/>
            <a:ext cx="5486400" cy="566738"/>
          </a:xfrm>
        </p:spPr>
        <p:txBody>
          <a:bodyPr xmlns:a="http://schemas.openxmlformats.org/drawingml/2006/main" anchor="b"/>
          <a:lstStyle xmlns:a="http://schemas.openxmlformats.org/drawingml/2006/main">
            <a:lvl1pPr algn="l">
              <a:defRPr sz="2000" b="1"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pic" idx="1"/>
          </p:nvPr>
        </p:nvSpPr>
        <p:spPr>
          <a:xfrm xmlns:a="http://schemas.openxmlformats.org/drawingml/2006/main">
            <a:off x="1792288" y="612775"/>
            <a:ext cx="5486400" cy="4114800"/>
          </a:xfrm>
        </p:spPr>
        <p:txBody>
          <a:bodyPr xmlns:a="http://schemas.openxmlformats.org/drawingml/2006/main"/>
          <a:lstStyle xmlns:a="http://schemas.openxmlformats.org/drawingml/2006/main"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 xmlns:a="http://schemas.openxmlformats.org/drawingml/2006/main"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type="body" sz="half" idx="2"/>
          </p:nvPr>
        </p:nvSpPr>
        <p:spPr>
          <a:xfrm xmlns:a="http://schemas.openxmlformats.org/drawingml/2006/main">
            <a:off x="1792288" y="5367338"/>
            <a:ext cx="5486400" cy="804862"/>
          </a:xfrm>
        </p:spPr>
        <p:txBody>
          <a:bodyPr xmlns:a="http://schemas.openxmlformats.org/drawingml/2006/main"/>
          <a:lstStyle xmlns:a="http://schemas.openxmlformats.org/drawingml/2006/main"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xmlns:a="http://schemas.openxmlformats.org/drawingml/2006/main" noGrp="1"/>
          </p:cNvSpPr>
          <p:nvPr>
            <p:ph type="dt" sz="half" idx="10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xmlns:a="http://schemas.openxmlformats.org/drawingml/2006/main" noGrp="1"/>
          </p:cNvSpPr>
          <p:nvPr>
            <p:ph type="ftr" sz="quarter" idx="1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  <p:sp>
        <p:nvSpPr>
          <p:cNvPr id="7" name="文本框"/>
          <p:cNvSpPr>
            <a:spLocks xmlns:a="http://schemas.openxmlformats.org/drawingml/2006/main" noGrp="1"/>
          </p:cNvSpPr>
          <p:nvPr>
            <p:ph type="sldNum" sz="quarter" idx="12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665483"/>
      </p:ext>
    </p:extLst>
  </p:cSld>
  <p:clrMapOvr>
    <a:masterClrMapping xmlns:a="http://schemas.openxmlformats.org/drawingml/2006/main"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image" Target="../media/1.jpg"/><Relationship Id="rId2" Type="http://schemas.openxmlformats.org/officeDocument/2006/relationships/image" Target="../media/2.png"/><Relationship Id="rId3" Type="http://schemas.openxmlformats.org/officeDocument/2006/relationships/image" Target="../media/3.png"/><Relationship Id="rId4" Type="http://schemas.openxmlformats.org/officeDocument/2006/relationships/image" Target="../media/4.png"/><Relationship Id="rId5" Type="http://schemas.openxmlformats.org/officeDocument/2006/relationships/image" Target="../media/5.png"/><Relationship Id="rId6" Type="http://schemas.openxmlformats.org/officeDocument/2006/relationships/image" Target="../media/6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13.xml"/><Relationship Id="rId20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12192000" cy="6857999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3" name="图片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0" y="2667000"/>
            <a:ext cx="4191000" cy="4191000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4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8609076" y="5867400"/>
            <a:ext cx="990600" cy="990598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5" name="图片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8609076" y="1676400"/>
            <a:ext cx="2819400" cy="2819400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6" name="图片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 rot="0">
            <a:off x="7999475" y="9144"/>
            <a:ext cx="1600200" cy="16002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7" name="曲线"/>
          <p:cNvSpPr>
            <a:spLocks/>
          </p:cNvSpPr>
          <p:nvPr/>
        </p:nvSpPr>
        <p:spPr>
          <a:xfrm rot="0">
            <a:off x="8502142" y="1519047"/>
            <a:ext cx="3288029" cy="768350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194" y="0"/>
                </a:moveTo>
                <a:lnTo>
                  <a:pt x="19116" y="2945"/>
                </a:lnTo>
                <a:lnTo>
                  <a:pt x="17021" y="5640"/>
                </a:lnTo>
                <a:lnTo>
                  <a:pt x="16328" y="6465"/>
                </a:lnTo>
                <a:lnTo>
                  <a:pt x="14922" y="8075"/>
                </a:lnTo>
                <a:lnTo>
                  <a:pt x="13531" y="9571"/>
                </a:lnTo>
                <a:lnTo>
                  <a:pt x="12840" y="10282"/>
                </a:lnTo>
                <a:lnTo>
                  <a:pt x="10771" y="12263"/>
                </a:lnTo>
                <a:lnTo>
                  <a:pt x="8737" y="14023"/>
                </a:lnTo>
                <a:lnTo>
                  <a:pt x="7406" y="15091"/>
                </a:lnTo>
                <a:lnTo>
                  <a:pt x="5447" y="16544"/>
                </a:lnTo>
                <a:lnTo>
                  <a:pt x="2942" y="18183"/>
                </a:lnTo>
                <a:lnTo>
                  <a:pt x="1147" y="19225"/>
                </a:lnTo>
                <a:lnTo>
                  <a:pt x="0" y="19821"/>
                </a:lnTo>
                <a:lnTo>
                  <a:pt x="63" y="20254"/>
                </a:lnTo>
                <a:lnTo>
                  <a:pt x="192" y="21117"/>
                </a:lnTo>
                <a:lnTo>
                  <a:pt x="256" y="21550"/>
                </a:lnTo>
                <a:lnTo>
                  <a:pt x="434" y="21571"/>
                </a:lnTo>
                <a:lnTo>
                  <a:pt x="624" y="21584"/>
                </a:lnTo>
                <a:lnTo>
                  <a:pt x="827" y="21587"/>
                </a:lnTo>
                <a:lnTo>
                  <a:pt x="1267" y="21567"/>
                </a:lnTo>
                <a:lnTo>
                  <a:pt x="2010" y="21473"/>
                </a:lnTo>
                <a:lnTo>
                  <a:pt x="3138" y="21237"/>
                </a:lnTo>
                <a:lnTo>
                  <a:pt x="5078" y="20670"/>
                </a:lnTo>
                <a:lnTo>
                  <a:pt x="8776" y="19265"/>
                </a:lnTo>
                <a:lnTo>
                  <a:pt x="13526" y="17063"/>
                </a:lnTo>
                <a:lnTo>
                  <a:pt x="17665" y="14825"/>
                </a:lnTo>
                <a:lnTo>
                  <a:pt x="19959" y="13415"/>
                </a:lnTo>
                <a:lnTo>
                  <a:pt x="21351" y="12461"/>
                </a:lnTo>
                <a:lnTo>
                  <a:pt x="21600" y="12278"/>
                </a:lnTo>
                <a:lnTo>
                  <a:pt x="21548" y="10676"/>
                </a:lnTo>
                <a:lnTo>
                  <a:pt x="21507" y="9403"/>
                </a:lnTo>
                <a:lnTo>
                  <a:pt x="21447" y="7604"/>
                </a:lnTo>
                <a:lnTo>
                  <a:pt x="21368" y="5321"/>
                </a:lnTo>
                <a:lnTo>
                  <a:pt x="21346" y="4675"/>
                </a:lnTo>
                <a:lnTo>
                  <a:pt x="21319" y="3880"/>
                </a:lnTo>
                <a:lnTo>
                  <a:pt x="21286" y="2876"/>
                </a:lnTo>
                <a:lnTo>
                  <a:pt x="21245" y="1602"/>
                </a:lnTo>
                <a:lnTo>
                  <a:pt x="21194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cmpd="sng" cap="flat">
            <a:noFill/>
            <a:prstDash val="solid"/>
            <a:miter/>
          </a:ln>
        </p:spPr>
      </p:sp>
      <p:sp>
        <p:nvSpPr>
          <p:cNvPr id="8" name="曲线"/>
          <p:cNvSpPr>
            <a:spLocks/>
          </p:cNvSpPr>
          <p:nvPr/>
        </p:nvSpPr>
        <p:spPr>
          <a:xfrm rot="0">
            <a:off x="0" y="1269"/>
            <a:ext cx="12192000" cy="6856730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1480"/>
                </a:lnTo>
                <a:lnTo>
                  <a:pt x="0" y="20099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0099"/>
                </a:lnTo>
                <a:lnTo>
                  <a:pt x="21600" y="1481"/>
                </a:lnTo>
                <a:lnTo>
                  <a:pt x="20744" y="1481"/>
                </a:lnTo>
                <a:lnTo>
                  <a:pt x="20744" y="5895"/>
                </a:lnTo>
                <a:lnTo>
                  <a:pt x="19436" y="6241"/>
                </a:lnTo>
                <a:lnTo>
                  <a:pt x="18072" y="6537"/>
                </a:lnTo>
                <a:lnTo>
                  <a:pt x="17622" y="6617"/>
                </a:lnTo>
                <a:lnTo>
                  <a:pt x="16714" y="6762"/>
                </a:lnTo>
                <a:lnTo>
                  <a:pt x="15817" y="6882"/>
                </a:lnTo>
                <a:lnTo>
                  <a:pt x="15369" y="6932"/>
                </a:lnTo>
                <a:lnTo>
                  <a:pt x="14042" y="7047"/>
                </a:lnTo>
                <a:lnTo>
                  <a:pt x="12740" y="7112"/>
                </a:lnTo>
                <a:lnTo>
                  <a:pt x="11469" y="7137"/>
                </a:lnTo>
                <a:lnTo>
                  <a:pt x="10642" y="7132"/>
                </a:lnTo>
                <a:lnTo>
                  <a:pt x="9050" y="7077"/>
                </a:lnTo>
                <a:lnTo>
                  <a:pt x="7914" y="7002"/>
                </a:lnTo>
                <a:lnTo>
                  <a:pt x="6493" y="6867"/>
                </a:lnTo>
                <a:lnTo>
                  <a:pt x="5194" y="6712"/>
                </a:lnTo>
                <a:lnTo>
                  <a:pt x="4592" y="6627"/>
                </a:lnTo>
                <a:lnTo>
                  <a:pt x="3506" y="6447"/>
                </a:lnTo>
                <a:lnTo>
                  <a:pt x="2185" y="6191"/>
                </a:lnTo>
                <a:lnTo>
                  <a:pt x="1529" y="6051"/>
                </a:lnTo>
                <a:lnTo>
                  <a:pt x="843" y="5884"/>
                </a:lnTo>
                <a:lnTo>
                  <a:pt x="843" y="1480"/>
                </a:lnTo>
                <a:lnTo>
                  <a:pt x="21600" y="148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cmpd="sng" cap="flat">
            <a:noFill/>
            <a:prstDash val="solid"/>
            <a:miter/>
          </a:ln>
        </p:spPr>
      </p:sp>
      <p:pic>
        <p:nvPicPr>
          <p:cNvPr id="9" name="图片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 rot="0">
            <a:off x="10398253" y="0"/>
            <a:ext cx="765047" cy="1208532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0" name="曲线"/>
          <p:cNvSpPr>
            <a:spLocks/>
          </p:cNvSpPr>
          <p:nvPr/>
        </p:nvSpPr>
        <p:spPr>
          <a:xfrm rot="0">
            <a:off x="10437876" y="0"/>
            <a:ext cx="685800" cy="1143000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539E39"/>
          </a:solidFill>
          <a:ln cmpd="sng" cap="flat">
            <a:noFill/>
            <a:prstDash val="solid"/>
            <a:miter/>
          </a:ln>
        </p:spPr>
      </p:sp>
      <p:sp>
        <p:nvSpPr>
          <p:cNvPr id="11" name="文本框"/>
          <p:cNvSpPr>
            <a:spLocks noGrp="1"/>
          </p:cNvSpPr>
          <p:nvPr>
            <p:ph type="title"/>
          </p:nvPr>
        </p:nvSpPr>
        <p:spPr>
          <a:xfrm rot="0">
            <a:off x="624027" y="1424685"/>
            <a:ext cx="10943946" cy="57403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endParaRPr lang="zh-CN" altLang="en-US" sz="3600" b="0" i="0">
              <a:solidFill>
                <a:srgbClr val="BADB7D"/>
              </a:solidFill>
              <a:latin typeface="Times New Roman" pitchFamily="0" charset="0"/>
              <a:cs typeface="Times New Roman" pitchFamily="0" charset="0"/>
            </a:endParaRPr>
          </a:p>
        </p:txBody>
      </p:sp>
      <p:sp>
        <p:nvSpPr>
          <p:cNvPr id="12" name="文本框"/>
          <p:cNvSpPr>
            <a:spLocks noGrp="1"/>
          </p:cNvSpPr>
          <p:nvPr>
            <p:ph type="body" idx="1"/>
          </p:nvPr>
        </p:nvSpPr>
        <p:spPr>
          <a:xfrm rot="0">
            <a:off x="422554" y="3027934"/>
            <a:ext cx="7553324" cy="368427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endParaRPr lang="zh-CN" altLang="en-US" sz="2400" b="0" i="0">
              <a:solidFill>
                <a:srgbClr val="404040"/>
              </a:solidFill>
              <a:latin typeface="Times New Roman" pitchFamily="0" charset="0"/>
              <a:cs typeface="Times New Roman" pitchFamily="0" charset="0"/>
            </a:endParaRPr>
          </a:p>
        </p:txBody>
      </p:sp>
      <p:sp>
        <p:nvSpPr>
          <p:cNvPr id="13" name="文本框"/>
          <p:cNvSpPr>
            <a:spLocks noGrp="1"/>
          </p:cNvSpPr>
          <p:nvPr>
            <p:ph type="ftr" idx="5"/>
          </p:nvPr>
        </p:nvSpPr>
        <p:spPr>
          <a:xfrm rot="0">
            <a:off x="4145279" y="6377940"/>
            <a:ext cx="3901440" cy="34290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algn="ctr"/>
            <a:endParaRPr lang="zh-CN" altLang="en-US">
              <a:solidFill>
                <a:srgbClr val="898989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14" name="文本框"/>
          <p:cNvSpPr>
            <a:spLocks noGrp="1"/>
          </p:cNvSpPr>
          <p:nvPr>
            <p:ph type="dt" idx="6"/>
          </p:nvPr>
        </p:nvSpPr>
        <p:spPr>
          <a:xfrm rot="0">
            <a:off x="609600" y="6377940"/>
            <a:ext cx="2804160" cy="34290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algn="l"/>
            <a:fld id="{CAD2D6BD-DE1B-4B5F-8B41-2702339687B9}" type="datetime1">
              <a:rPr lang="en-US" altLang="zh-CN">
                <a:solidFill>
                  <a:srgbClr val="898989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4/6/2024</a:t>
            </a:fld>
            <a:endParaRPr lang="zh-CN" altLang="en-US">
              <a:solidFill>
                <a:srgbClr val="898989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sp>
        <p:nvSpPr>
          <p:cNvPr id="15" name="文本框"/>
          <p:cNvSpPr>
            <a:spLocks noGrp="1"/>
          </p:cNvSpPr>
          <p:nvPr>
            <p:ph type="sldNum" idx="7"/>
          </p:nvPr>
        </p:nvSpPr>
        <p:spPr>
          <a:xfrm rot="0">
            <a:off x="8778240" y="6377940"/>
            <a:ext cx="2804160" cy="34290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algn="r"/>
            <a:fld id="{CAD2D6BD-DE1B-4B5F-8B41-2702339687B9}" type="slidenum">
              <a:rPr lang="en-US" altLang="zh-CN" sz="1800" b="0" i="0" u="none" strike="noStrike" kern="1200" cap="none" spc="0" baseline="0">
                <a:solidFill>
                  <a:srgbClr val="898989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&lt;#&gt;</a:t>
            </a:fld>
            <a:endParaRPr lang="zh-CN" altLang="en-US">
              <a:solidFill>
                <a:srgbClr val="898989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445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7"/>
    <p:sldLayoutId id="2147483649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0" r:id="rId19"/>
  </p:sldLayoutIdLst>
  <p:hf sldNum="0" hdr="0" ftr="0" dt="0"/>
  <p:txStyles>
    <p:titleStyle>
      <a:lvl1pPr defTabSz="914400" fontAlgn="auto" hangingPunct="1">
        <a:buNone/>
        <a:defRPr sz="1800">
          <a:latin typeface="Calibri" pitchFamily="0" charset="0"/>
          <a:ea typeface="宋体" pitchFamily="0" charset="0"/>
          <a:cs typeface="Calibri" pitchFamily="0" charset="0"/>
        </a:defRPr>
      </a:lvl1pPr>
    </p:titleStyle>
    <p:bodyStyle>
      <a:lvl1pPr marL="0" indent="0" defTabSz="914400" fontAlgn="auto" hangingPunct="1">
        <a:buNone/>
        <a:defRPr sz="1800">
          <a:latin typeface="Calibri" pitchFamily="0" charset="0"/>
          <a:ea typeface="宋体" pitchFamily="0" charset="0"/>
          <a:cs typeface="Calibri" pitchFamily="0" charset="0"/>
        </a:defRPr>
      </a:lvl1pPr>
      <a:lvl2pPr marL="457200" indent="0" defTabSz="914400" fontAlgn="auto" hangingPunct="1">
        <a:buNone/>
        <a:defRPr sz="1800">
          <a:latin typeface="Calibri" pitchFamily="0" charset="0"/>
          <a:ea typeface="宋体" pitchFamily="0" charset="0"/>
          <a:cs typeface="Calibri" pitchFamily="0" charset="0"/>
        </a:defRPr>
      </a:lvl2pPr>
      <a:lvl3pPr marL="914400" indent="0" defTabSz="914400" fontAlgn="auto" hangingPunct="1">
        <a:buNone/>
        <a:defRPr sz="1800">
          <a:latin typeface="Calibri" pitchFamily="0" charset="0"/>
          <a:ea typeface="宋体" pitchFamily="0" charset="0"/>
          <a:cs typeface="Calibri" pitchFamily="0" charset="0"/>
        </a:defRPr>
      </a:lvl3pPr>
      <a:lvl4pPr marL="1371600" indent="0" defTabSz="914400" fontAlgn="auto" hangingPunct="1">
        <a:buNone/>
        <a:defRPr sz="1800">
          <a:latin typeface="Calibri" pitchFamily="0" charset="0"/>
          <a:ea typeface="宋体" pitchFamily="0" charset="0"/>
          <a:cs typeface="Calibri" pitchFamily="0" charset="0"/>
        </a:defRPr>
      </a:lvl4pPr>
      <a:lvl5pPr marL="1828800" indent="0" defTabSz="914400" fontAlgn="auto" hangingPunct="1">
        <a:buNone/>
        <a:defRPr sz="1800">
          <a:latin typeface="Calibri" pitchFamily="0" charset="0"/>
          <a:ea typeface="宋体" pitchFamily="0" charset="0"/>
          <a:cs typeface="Calibri" pitchFamily="0" charset="0"/>
        </a:defRPr>
      </a:lvl5pPr>
      <a:lvl6pPr marL="2286000" indent="0" defTabSz="914400" fontAlgn="auto" hangingPunct="1">
        <a:buNone/>
        <a:defRPr sz="1800">
          <a:latin typeface="Calibri" pitchFamily="0" charset="0"/>
          <a:ea typeface="宋体" pitchFamily="0" charset="0"/>
          <a:cs typeface="Calibri" pitchFamily="0" charset="0"/>
        </a:defRPr>
      </a:lvl6pPr>
      <a:lvl7pPr marL="2743200" indent="0" defTabSz="914400" fontAlgn="auto" hangingPunct="1">
        <a:buNone/>
        <a:defRPr sz="1800">
          <a:latin typeface="Calibri" pitchFamily="0" charset="0"/>
          <a:ea typeface="宋体" pitchFamily="0" charset="0"/>
          <a:cs typeface="Calibri" pitchFamily="0" charset="0"/>
        </a:defRPr>
      </a:lvl7pPr>
      <a:lvl8pPr marL="3200400" indent="0" defTabSz="914400" fontAlgn="auto" hangingPunct="1">
        <a:buNone/>
        <a:defRPr sz="1800">
          <a:latin typeface="Calibri" pitchFamily="0" charset="0"/>
          <a:ea typeface="宋体" pitchFamily="0" charset="0"/>
          <a:cs typeface="Calibri" pitchFamily="0" charset="0"/>
        </a:defRPr>
      </a:lvl8pPr>
      <a:lvl9pPr marL="3200400" indent="0" defTabSz="914400" fontAlgn="auto" hangingPunct="1">
        <a:buNone/>
        <a:defRPr sz="1800"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1.jpg"/><Relationship Id="rId2" Type="http://schemas.openxmlformats.org/officeDocument/2006/relationships/image" Target="../media/6.png"/><Relationship Id="rId3" Type="http://schemas.openxmlformats.org/officeDocument/2006/relationships/image" Target="../media/7.png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16.png"/><Relationship Id="rId2" Type="http://schemas.openxmlformats.org/officeDocument/2006/relationships/image" Target="../media/17.jpg"/><Relationship Id="rId3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8.png"/><Relationship Id="rId2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9.png"/><Relationship Id="rId2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10.png"/><Relationship Id="rId2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11.png"/><Relationship Id="rId2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12.png"/><Relationship Id="rId2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13.png"/><Relationship Id="rId2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14.png"/><Relationship Id="rId2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15.jpg"/><Relationship Id="rId2" Type="http://schemas.openxmlformats.org/officeDocument/2006/relationships/slideLayout" Target="../slideLayouts/slideLayout13.xml"/></Relationships>
</file>

<file path=ppt/slides/slide1.xml><?xml version="1.0" encoding="utf-8"?>
<p:sld xmlns:p="http://schemas.openxmlformats.org/presentationml/2006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"/>
          <p:cNvPicPr>
            <a:picLocks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12192000" cy="6857999"/>
          </a:xfrm>
          <a:prstGeom prst="rect"/>
          <a:noFill/>
          <a:ln w="12700" cmpd="sng" cap="flat">
            <a:noFill/>
            <a:prstDash val="solid"/>
            <a:miter/>
          </a:ln>
        </p:spPr>
      </p:pic>
      <p:grpSp>
        <p:nvGrpSpPr>
          <p:cNvPr id="34" name="组合"/>
          <p:cNvGrpSpPr>
            <a:grpSpLocks/>
          </p:cNvGrpSpPr>
          <p:nvPr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sp>
          <p:nvSpPr>
            <p:cNvPr id="31" name="曲线"/>
            <p:cNvSpPr>
              <a:spLocks/>
            </p:cNvSpPr>
            <p:nvPr/>
          </p:nvSpPr>
          <p:spPr>
            <a:xfrm rot="0">
              <a:off x="0" y="1269"/>
              <a:ext cx="12192000" cy="6856730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1480"/>
                  </a:lnTo>
                  <a:lnTo>
                    <a:pt x="0" y="2009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0099"/>
                  </a:lnTo>
                  <a:lnTo>
                    <a:pt x="21600" y="1481"/>
                  </a:lnTo>
                  <a:lnTo>
                    <a:pt x="20744" y="1481"/>
                  </a:lnTo>
                  <a:lnTo>
                    <a:pt x="20744" y="20099"/>
                  </a:lnTo>
                  <a:lnTo>
                    <a:pt x="843" y="20099"/>
                  </a:lnTo>
                  <a:lnTo>
                    <a:pt x="843" y="1480"/>
                  </a:lnTo>
                  <a:lnTo>
                    <a:pt x="21600" y="148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cmpd="sng" cap="flat">
              <a:noFill/>
              <a:prstDash val="solid"/>
              <a:miter/>
            </a:ln>
          </p:spPr>
        </p:sp>
        <p:pic>
          <p:nvPicPr>
            <p:cNvPr id="32" name="图片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0">
              <a:off x="10398253" y="0"/>
              <a:ext cx="765047" cy="1208532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pic>
        <p:sp>
          <p:nvSpPr>
            <p:cNvPr id="33" name="曲线"/>
            <p:cNvSpPr>
              <a:spLocks/>
            </p:cNvSpPr>
            <p:nvPr/>
          </p:nvSpPr>
          <p:spPr>
            <a:xfrm rot="0">
              <a:off x="10437876" y="0"/>
              <a:ext cx="685800" cy="1143000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539E39"/>
            </a:solidFill>
            <a:ln cmpd="sng" cap="flat">
              <a:noFill/>
              <a:prstDash val="solid"/>
              <a:miter/>
            </a:ln>
          </p:spPr>
        </p:sp>
      </p:grpSp>
      <p:sp>
        <p:nvSpPr>
          <p:cNvPr id="35" name="文本框"/>
          <p:cNvSpPr>
            <a:spLocks noGrp="1"/>
          </p:cNvSpPr>
          <p:nvPr>
            <p:ph type="title"/>
          </p:nvPr>
        </p:nvSpPr>
        <p:spPr>
          <a:xfrm rot="0">
            <a:off x="990601" y="1143380"/>
            <a:ext cx="10172701" cy="10985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2700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altLang="zh-CN" sz="3600" b="1" i="0" u="none" strike="noStrike" kern="0" cap="none" spc="-10" baseline="0">
                <a:solidFill>
                  <a:srgbClr val="FFC00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CAPSTONE</a:t>
            </a:r>
            <a:r>
              <a:rPr lang="en-US" altLang="zh-CN" sz="3600" b="1" i="0" u="none" strike="noStrike" kern="0" cap="none" spc="-80" baseline="0">
                <a:solidFill>
                  <a:srgbClr val="FFC00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3600" b="1" i="0" u="none" strike="noStrike" kern="0" cap="none" spc="0" baseline="0">
                <a:solidFill>
                  <a:srgbClr val="FFC00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PROJECT</a:t>
            </a:r>
            <a:br>
              <a:rPr lang="zh-CN" altLang="en-US" sz="3600" b="1" i="0" u="none" strike="noStrike" kern="0" cap="none" spc="0" baseline="0">
                <a:solidFill>
                  <a:srgbClr val="FFC00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</a:br>
            <a:endParaRPr lang="zh-CN" altLang="en-US" sz="3600" b="1" i="0" u="none" strike="noStrike" kern="0" cap="none" spc="0" baseline="0">
              <a:solidFill>
                <a:srgbClr val="FFC000"/>
              </a:solidFill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36" name="矩形"/>
          <p:cNvSpPr>
            <a:spLocks/>
          </p:cNvSpPr>
          <p:nvPr/>
        </p:nvSpPr>
        <p:spPr>
          <a:xfrm rot="0">
            <a:off x="4584023" y="2561206"/>
            <a:ext cx="8074686" cy="237426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2065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lang="en-US" altLang="zh-CN" sz="1600" b="0" i="0" u="none" strike="noStrike" kern="1200" cap="none" spc="-5" baseline="0">
                <a:solidFill>
                  <a:srgbClr val="1D1B1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                              </a:t>
            </a:r>
            <a:r>
              <a:rPr lang="en-US" altLang="zh-CN" sz="2000" b="0" i="0" u="none" strike="noStrike" kern="1200" cap="none" spc="-5" baseline="0">
                <a:solidFill>
                  <a:srgbClr val="1D1B1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PRESENTED</a:t>
            </a:r>
            <a:r>
              <a:rPr lang="en-US" altLang="zh-CN" sz="2000" b="0" i="0" u="none" strike="noStrike" kern="1200" cap="none" spc="-35" baseline="0">
                <a:solidFill>
                  <a:srgbClr val="1D1B1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000" b="0" i="0" u="none" strike="noStrike" kern="1200" cap="none" spc="-55" baseline="0">
                <a:solidFill>
                  <a:srgbClr val="1D1B1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BY:</a:t>
            </a:r>
            <a:endParaRPr lang="en-US" altLang="zh-CN" sz="2000" b="0" i="0" u="none" strike="noStrike" kern="1200" cap="none" spc="0" baseline="0">
              <a:solidFill>
                <a:srgbClr val="1D1B11"/>
              </a:solidFill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700" b="0" i="0" u="none" strike="noStrike" kern="1200" cap="none" spc="0" baseline="0">
              <a:solidFill>
                <a:schemeClr val="tx1"/>
              </a:solidFill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  <a:p>
            <a:pPr marL="0" indent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1200" cap="none" spc="0" baseline="0">
                <a:solidFill>
                  <a:schemeClr val="tx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            </a:t>
            </a:r>
            <a:r>
              <a:rPr lang="en-US" altLang="zh-CN" sz="2000" b="0" i="0" u="none" strike="noStrike" kern="1200" cap="none" spc="0" baseline="0">
                <a:solidFill>
                  <a:srgbClr val="1D1B1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Name:   </a:t>
            </a:r>
            <a:r>
              <a:rPr lang="en-US" altLang="zh-CN" sz="2000" b="0" i="0" u="none" strike="noStrike" kern="1200" cap="none" spc="0" baseline="0">
                <a:solidFill>
                  <a:srgbClr val="1D1B1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ZENITA DROSTON </a:t>
            </a:r>
            <a:endParaRPr lang="en-US" altLang="zh-CN" sz="2000" b="0" i="0" u="none" strike="noStrike" kern="1200" cap="none" spc="0" baseline="0">
              <a:solidFill>
                <a:srgbClr val="FFC000"/>
              </a:solidFill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  <a:p>
            <a:pPr marL="0" indent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1200" cap="none" spc="0" baseline="0">
                <a:solidFill>
                  <a:srgbClr val="1D1B1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            College: </a:t>
            </a:r>
            <a:r>
              <a:rPr lang="en-US" altLang="zh-CN" sz="2000" b="0" i="0" u="none" strike="noStrike" kern="1200" cap="none" spc="0" baseline="0">
                <a:solidFill>
                  <a:srgbClr val="FFC00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Rohini College of Engineering and Technology</a:t>
            </a:r>
            <a:endParaRPr lang="en-US" altLang="zh-CN" sz="2000" b="0" i="0" u="none" strike="noStrike" kern="1200" cap="none" spc="0" baseline="0">
              <a:solidFill>
                <a:srgbClr val="FFC000"/>
              </a:solidFill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  <a:p>
            <a:pPr marL="0" indent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1200" cap="none" spc="0" baseline="0">
                <a:solidFill>
                  <a:srgbClr val="1D1B1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            Stream:  </a:t>
            </a:r>
            <a:r>
              <a:rPr lang="en-US" altLang="zh-CN" sz="2000" b="0" i="0" u="none" strike="noStrike" kern="1200" cap="none" spc="0" baseline="0">
                <a:solidFill>
                  <a:srgbClr val="FFC00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Computer Science and Engineering</a:t>
            </a:r>
            <a:endParaRPr lang="en-US" altLang="zh-CN" sz="2000" b="0" i="0" u="none" strike="noStrike" kern="1200" cap="none" spc="0" baseline="0">
              <a:solidFill>
                <a:srgbClr val="FFC000"/>
              </a:solidFill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  <a:p>
            <a:pPr marL="0" indent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1200" cap="none" spc="0" baseline="0">
                <a:solidFill>
                  <a:srgbClr val="FFC00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            </a:t>
            </a:r>
            <a:r>
              <a:rPr lang="en-US" altLang="zh-CN" sz="2000" b="0" i="0" u="none" strike="noStrike" kern="1200" cap="none" spc="0" baseline="0">
                <a:solidFill>
                  <a:srgbClr val="1D1B1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Degree:  </a:t>
            </a:r>
            <a:r>
              <a:rPr lang="en-US" altLang="zh-CN" sz="2000" b="0" i="0" u="none" strike="noStrike" kern="1200" cap="none" spc="0" baseline="0">
                <a:solidFill>
                  <a:srgbClr val="FFC00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BE</a:t>
            </a:r>
            <a:endParaRPr lang="en-US" altLang="zh-CN" sz="2000" b="0" i="0" u="none" strike="noStrike" kern="1200" cap="none" spc="0" baseline="0">
              <a:solidFill>
                <a:srgbClr val="FFC000"/>
              </a:solidFill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  <a:p>
            <a:pPr marL="0" indent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1200" cap="none" spc="0" baseline="0">
                <a:solidFill>
                  <a:srgbClr val="FFC00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            </a:t>
            </a:r>
            <a:r>
              <a:rPr lang="en-US" altLang="zh-CN" sz="2000" b="0" i="0" u="none" strike="noStrike" kern="1200" cap="none" spc="0" baseline="0">
                <a:solidFill>
                  <a:srgbClr val="1D1B1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Email ID: </a:t>
            </a:r>
            <a:r>
              <a:rPr lang="en-US" altLang="zh-CN" sz="2000" b="0" i="0" u="none" strike="noStrike" kern="1200" cap="none" spc="0" baseline="0">
                <a:solidFill>
                  <a:srgbClr val="1D1B1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zenitadroston@gmail.com</a:t>
            </a:r>
            <a:endParaRPr lang="en-US" altLang="zh-CN" sz="2000" b="0" i="0" u="none" strike="noStrike" kern="1200" cap="none" spc="0" baseline="0">
              <a:solidFill>
                <a:srgbClr val="FFC000"/>
              </a:solidFill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  <a:p>
            <a:pPr marL="0" indent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1200" cap="none" spc="0" baseline="0">
                <a:solidFill>
                  <a:srgbClr val="1D1B11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            NM ID:  </a:t>
            </a:r>
            <a:r>
              <a:rPr lang="en-US" altLang="zh-CN" sz="2000" b="0" i="0" u="none" strike="noStrike" kern="1200" cap="none" spc="0" baseline="0">
                <a:solidFill>
                  <a:srgbClr val="FFC00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au9633211040</a:t>
            </a:r>
            <a:r>
              <a:rPr lang="en-US" altLang="zh-CN" sz="2000" b="0" i="0" u="none" strike="noStrike" kern="1200" cap="none" spc="0" baseline="0">
                <a:solidFill>
                  <a:srgbClr val="FFC00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65</a:t>
            </a:r>
            <a:endParaRPr lang="zh-CN" altLang="en-US" sz="1650" b="0" i="0" u="none" strike="noStrike" kern="1200" cap="none" spc="0" baseline="0">
              <a:solidFill>
                <a:srgbClr val="FFC000"/>
              </a:solidFill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pic>
        <p:nvPicPr>
          <p:cNvPr id="37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309116" y="2839211"/>
            <a:ext cx="4052316" cy="4018786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2049267305"/>
      </p:ext>
    </p:extLst>
  </p:cSld>
  <p:clrMapOvr>
    <a:masterClrMapping/>
  </p:clrMapOvr>
</p:sld>
</file>

<file path=ppt/slides/slide10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文本框"/>
          <p:cNvSpPr>
            <a:spLocks noGrp="1"/>
          </p:cNvSpPr>
          <p:nvPr>
            <p:ph type="title"/>
          </p:nvPr>
        </p:nvSpPr>
        <p:spPr>
          <a:xfrm rot="0">
            <a:off x="4408678" y="1025144"/>
            <a:ext cx="1964055" cy="57404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2700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0" cap="none" spc="-5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RESU</a:t>
            </a:r>
            <a:r>
              <a:rPr lang="en-US" altLang="zh-CN" sz="3600" b="0" i="0" u="none" strike="noStrike" kern="0" cap="none" spc="-340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L</a:t>
            </a:r>
            <a:r>
              <a:rPr lang="en-US" altLang="zh-CN" sz="3600" b="0" i="0" u="none" strike="noStrike" kern="0" cap="none" spc="-5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TS</a:t>
            </a:r>
            <a:endParaRPr lang="zh-CN" altLang="en-US" sz="3600" b="0" i="0" u="none" strike="noStrike" kern="0" cap="none" spc="-5" baseline="0">
              <a:solidFill>
                <a:srgbClr val="BADB7D"/>
              </a:solidFill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76" name="矩形"/>
          <p:cNvSpPr>
            <a:spLocks/>
          </p:cNvSpPr>
          <p:nvPr/>
        </p:nvSpPr>
        <p:spPr>
          <a:xfrm rot="0">
            <a:off x="422554" y="2662172"/>
            <a:ext cx="1462405" cy="39116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2700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>
                <a:tab pos="654050" algn="l"/>
              </a:tabLst>
            </a:pP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The	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re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s</a:t>
            </a:r>
            <a:r>
              <a:rPr lang="en-US" altLang="zh-CN" sz="2400" b="0" i="0" u="none" strike="noStrike" kern="1200" cap="none" spc="-1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u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lts</a:t>
            </a:r>
            <a:endParaRPr lang="zh-CN" altLang="en-US" sz="2400" b="0" i="0" u="none" strike="noStrike" kern="1200" cap="none" spc="0" baseline="0">
              <a:solidFill>
                <a:schemeClr val="tx1"/>
              </a:solidFill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77" name="矩形"/>
          <p:cNvSpPr>
            <a:spLocks/>
          </p:cNvSpPr>
          <p:nvPr/>
        </p:nvSpPr>
        <p:spPr>
          <a:xfrm rot="0">
            <a:off x="2193798" y="2662172"/>
            <a:ext cx="5778500" cy="39116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2700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>
                <a:tab pos="772795" algn="l"/>
                <a:tab pos="1719579" algn="l"/>
                <a:tab pos="3197860" algn="l"/>
                <a:tab pos="3839845" algn="l"/>
                <a:tab pos="4767580" algn="l"/>
              </a:tabLst>
            </a:pP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were	hi</a:t>
            </a:r>
            <a:r>
              <a:rPr lang="en-US" altLang="zh-CN" sz="2400" b="0" i="0" u="none" strike="noStrike" kern="1200" cap="none" spc="-1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g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hly	pro</a:t>
            </a:r>
            <a:r>
              <a:rPr lang="en-US" altLang="zh-CN" sz="2400" b="0" i="0" u="none" strike="noStrike" kern="1200" cap="none" spc="-2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m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ising.	The	n</a:t>
            </a:r>
            <a:r>
              <a:rPr lang="en-US" altLang="zh-CN" sz="2400" b="0" i="0" u="none" strike="noStrike" kern="1200" cap="none" spc="-1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e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ural	n</a:t>
            </a:r>
            <a:r>
              <a:rPr lang="en-US" altLang="zh-CN" sz="2400" b="0" i="0" u="none" strike="noStrike" kern="1200" cap="none" spc="-1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e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twork</a:t>
            </a:r>
            <a:endParaRPr lang="zh-CN" altLang="en-US" sz="2400" b="0" i="0" u="none" strike="noStrike" kern="1200" cap="none" spc="0" baseline="0">
              <a:solidFill>
                <a:schemeClr val="tx1"/>
              </a:solidFill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78" name="文本框"/>
          <p:cNvSpPr>
            <a:spLocks noGrp="1"/>
          </p:cNvSpPr>
          <p:nvPr>
            <p:ph type="body" idx="1"/>
          </p:nvPr>
        </p:nvSpPr>
        <p:spPr>
          <a:xfrm rot="0">
            <a:off x="422554" y="3027934"/>
            <a:ext cx="7553324" cy="368427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2700" rIns="0" bIns="0" anchor="t" anchorCtr="0">
            <a:prstTxWarp prst="textNoShape"/>
            <a:spAutoFit/>
          </a:bodyPr>
          <a:lstStyle/>
          <a:p>
            <a:pPr marL="12700" indent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model</a:t>
            </a:r>
            <a:r>
              <a:rPr lang="en-US" altLang="zh-CN" sz="2400" b="0" i="0" u="none" strike="noStrike" kern="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demonstrated</a:t>
            </a:r>
            <a:r>
              <a:rPr lang="en-US" altLang="zh-CN" sz="2400" b="0" i="0" u="none" strike="noStrike" kern="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exceptional</a:t>
            </a:r>
            <a:r>
              <a:rPr lang="en-US" altLang="zh-CN" sz="2400" b="0" i="0" u="none" strike="noStrike" kern="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accuracy</a:t>
            </a:r>
            <a:r>
              <a:rPr lang="en-US" altLang="zh-CN" sz="2400" b="0" i="0" u="none" strike="noStrike" kern="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in</a:t>
            </a:r>
            <a:r>
              <a:rPr lang="en-US" altLang="zh-CN" sz="2400" b="0" i="0" u="none" strike="noStrike" kern="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classifying </a:t>
            </a:r>
            <a:r>
              <a:rPr lang="en-US" altLang="zh-CN" sz="2400" b="0" i="0" u="none" strike="noStrike" kern="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various types of fruits based on their images, achieving </a:t>
            </a:r>
            <a:r>
              <a:rPr lang="en-US" altLang="zh-CN" sz="2400" b="0" i="0" u="none" strike="noStrike" kern="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an </a:t>
            </a:r>
            <a:r>
              <a:rPr lang="en-US" altLang="zh-CN" sz="2400" b="0" i="0" u="none" strike="noStrike" kern="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impressive overall accuracy rate </a:t>
            </a:r>
            <a:r>
              <a:rPr lang="en-US" altLang="zh-CN" sz="2400" b="0" i="0" u="none" strike="noStrike" kern="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of over 95%. The </a:t>
            </a:r>
            <a:r>
              <a:rPr lang="en-US" altLang="zh-CN" sz="2400" b="0" i="0" u="none" strike="noStrike" kern="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project </a:t>
            </a:r>
            <a:r>
              <a:rPr lang="en-US" altLang="zh-CN" sz="2400" b="0" i="0" u="none" strike="noStrike" kern="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showcased the </a:t>
            </a:r>
            <a:r>
              <a:rPr lang="en-US" altLang="zh-CN" sz="2400" b="0" i="0" u="none" strike="noStrike" kern="0" cap="none" spc="-1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effectiveness </a:t>
            </a:r>
            <a:r>
              <a:rPr lang="en-US" altLang="zh-CN" sz="2400" b="0" i="0" u="none" strike="noStrike" kern="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of </a:t>
            </a:r>
            <a:r>
              <a:rPr lang="en-US" altLang="zh-CN" sz="2400" b="0" i="0" u="none" strike="noStrike" kern="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deep learning techniques </a:t>
            </a:r>
            <a:r>
              <a:rPr lang="en-US" altLang="zh-CN" sz="2400" b="0" i="0" u="none" strike="noStrike" kern="0" cap="none" spc="-1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in </a:t>
            </a:r>
            <a:r>
              <a:rPr lang="en-US" altLang="zh-CN" sz="2400" b="0" i="0" u="none" strike="noStrike" kern="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image recognition </a:t>
            </a:r>
            <a:r>
              <a:rPr lang="en-US" altLang="zh-CN" sz="2400" b="0" i="0" u="none" strike="noStrike" kern="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tasks, with </a:t>
            </a:r>
            <a:r>
              <a:rPr lang="en-US" altLang="zh-CN" sz="2400" b="0" i="0" u="none" strike="noStrike" kern="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the neural </a:t>
            </a:r>
            <a:r>
              <a:rPr lang="en-US" altLang="zh-CN" sz="2400" b="0" i="0" u="none" strike="noStrike" kern="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network </a:t>
            </a:r>
            <a:r>
              <a:rPr lang="en-US" altLang="zh-CN" sz="2400" b="0" i="0" u="none" strike="noStrike" kern="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successfully </a:t>
            </a:r>
            <a:r>
              <a:rPr lang="en-US" altLang="zh-CN" sz="2400" b="0" i="0" u="none" strike="noStrike" kern="0" cap="none" spc="-58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distinguishing</a:t>
            </a:r>
            <a:r>
              <a:rPr lang="en-US" altLang="zh-CN" sz="2400" b="0" i="0" u="none" strike="noStrike" kern="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between</a:t>
            </a:r>
            <a:r>
              <a:rPr lang="en-US" altLang="zh-CN" sz="2400" b="0" i="0" u="none" strike="noStrike" kern="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0" cap="none" spc="-1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different</a:t>
            </a:r>
            <a:r>
              <a:rPr lang="en-US" altLang="zh-CN" sz="2400" b="0" i="0" u="none" strike="noStrike" kern="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fruits</a:t>
            </a:r>
            <a:r>
              <a:rPr lang="en-US" altLang="zh-CN" sz="2400" b="0" i="0" u="none" strike="noStrike" kern="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with</a:t>
            </a:r>
            <a:r>
              <a:rPr lang="en-US" altLang="zh-CN" sz="2400" b="0" i="0" u="none" strike="noStrike" kern="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0" cap="none" spc="-1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minimal</a:t>
            </a:r>
            <a:r>
              <a:rPr lang="en-US" altLang="zh-CN" sz="2400" b="0" i="0" u="none" strike="noStrike" kern="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0" cap="none" spc="-2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error. </a:t>
            </a:r>
            <a:r>
              <a:rPr lang="en-US" altLang="zh-CN" sz="2400" b="0" i="0" u="none" strike="noStrike" kern="0" cap="none" spc="-58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The</a:t>
            </a:r>
            <a:r>
              <a:rPr lang="en-US" altLang="zh-CN" sz="2400" b="0" i="0" u="none" strike="noStrike" kern="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presentation</a:t>
            </a:r>
            <a:r>
              <a:rPr lang="en-US" altLang="zh-CN" sz="2400" b="0" i="0" u="none" strike="noStrike" kern="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highlighted</a:t>
            </a:r>
            <a:r>
              <a:rPr lang="en-US" altLang="zh-CN" sz="2400" b="0" i="0" u="none" strike="noStrike" kern="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the</a:t>
            </a:r>
            <a:r>
              <a:rPr lang="en-US" altLang="zh-CN" sz="2400" b="0" i="0" u="none" strike="noStrike" kern="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potential</a:t>
            </a:r>
            <a:r>
              <a:rPr lang="en-US" altLang="zh-CN" sz="2400" b="0" i="0" u="none" strike="noStrike" kern="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applications</a:t>
            </a:r>
            <a:r>
              <a:rPr lang="en-US" altLang="zh-CN" sz="2400" b="0" i="0" u="none" strike="noStrike" kern="0" cap="none" spc="59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of </a:t>
            </a:r>
            <a:r>
              <a:rPr lang="en-US" altLang="zh-CN" sz="2400" b="0" i="0" u="none" strike="noStrike" kern="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such </a:t>
            </a:r>
            <a:r>
              <a:rPr lang="en-US" altLang="zh-CN" sz="2400" b="0" i="0" u="none" strike="noStrike" kern="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technology </a:t>
            </a:r>
            <a:r>
              <a:rPr lang="en-US" altLang="zh-CN" sz="2400" b="0" i="0" u="none" strike="noStrike" kern="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in </a:t>
            </a:r>
            <a:r>
              <a:rPr lang="en-US" altLang="zh-CN" sz="2400" b="0" i="0" u="none" strike="noStrike" kern="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agriculture, food </a:t>
            </a:r>
            <a:r>
              <a:rPr lang="en-US" altLang="zh-CN" sz="2400" b="0" i="0" u="none" strike="noStrike" kern="0" cap="none" spc="-2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industry, </a:t>
            </a:r>
            <a:r>
              <a:rPr lang="en-US" altLang="zh-CN" sz="2400" b="0" i="0" u="none" strike="noStrike" kern="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and beyond, </a:t>
            </a:r>
            <a:r>
              <a:rPr lang="en-US" altLang="zh-CN" sz="2400" b="0" i="0" u="none" strike="noStrike" kern="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emphasizing</a:t>
            </a:r>
            <a:r>
              <a:rPr lang="en-US" altLang="zh-CN" sz="2400" b="0" i="0" u="none" strike="noStrike" kern="0" cap="none" spc="49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the</a:t>
            </a:r>
            <a:r>
              <a:rPr lang="en-US" altLang="zh-CN" sz="2400" b="0" i="0" u="none" strike="noStrike" kern="0" cap="none" spc="49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importance</a:t>
            </a:r>
            <a:r>
              <a:rPr lang="en-US" altLang="zh-CN" sz="2400" b="0" i="0" u="none" strike="noStrike" kern="0" cap="none" spc="49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of</a:t>
            </a:r>
            <a:r>
              <a:rPr lang="en-US" altLang="zh-CN" sz="2400" b="0" i="0" u="none" strike="noStrike" kern="0" cap="none" spc="484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leveraging</a:t>
            </a:r>
            <a:r>
              <a:rPr lang="en-US" altLang="zh-CN" sz="2400" b="0" i="0" u="none" strike="noStrike" kern="0" cap="none" spc="50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neural</a:t>
            </a:r>
            <a:r>
              <a:rPr lang="en-US" altLang="zh-CN" sz="2400" b="0" i="0" u="none" strike="noStrike" kern="0" cap="none" spc="49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networks </a:t>
            </a:r>
            <a:r>
              <a:rPr lang="en-US" altLang="zh-CN" sz="2400" b="0" i="0" u="none" strike="noStrike" kern="0" cap="none" spc="-58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for</a:t>
            </a:r>
            <a:r>
              <a:rPr lang="en-US" altLang="zh-CN" sz="2400" b="0" i="0" u="none" strike="noStrike" kern="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automated fruit</a:t>
            </a:r>
            <a:r>
              <a:rPr lang="en-US" altLang="zh-CN" sz="2400" b="0" i="0" u="none" strike="noStrike" kern="0" cap="none" spc="-1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recognition</a:t>
            </a:r>
            <a:r>
              <a:rPr lang="en-US" altLang="zh-CN" sz="2400" b="0" i="0" u="none" strike="noStrike" kern="0" cap="none" spc="-3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systems.</a:t>
            </a:r>
            <a:endParaRPr lang="zh-CN" altLang="en-US" sz="2400" b="0" i="0" u="none" strike="noStrike" kern="0" cap="none" spc="-5" baseline="0">
              <a:solidFill>
                <a:srgbClr val="404040"/>
              </a:solidFill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grpSp>
        <p:nvGrpSpPr>
          <p:cNvPr id="81" name="组合"/>
          <p:cNvGrpSpPr>
            <a:grpSpLocks/>
          </p:cNvGrpSpPr>
          <p:nvPr/>
        </p:nvGrpSpPr>
        <p:grpSpPr>
          <a:xfrm>
            <a:off x="8802623" y="2816351"/>
            <a:ext cx="2747771" cy="2243328"/>
            <a:chOff x="8802623" y="2816351"/>
            <a:chExt cx="2747771" cy="2243328"/>
          </a:xfrm>
        </p:grpSpPr>
        <p:pic>
          <p:nvPicPr>
            <p:cNvPr id="79" name="图片"/>
            <p:cNvPicPr>
              <a:picLocks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rot="0">
              <a:off x="8802623" y="2816351"/>
              <a:ext cx="2747771" cy="2243328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pic>
        <p:pic>
          <p:nvPicPr>
            <p:cNvPr id="80" name="图片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0">
              <a:off x="8994647" y="3008375"/>
              <a:ext cx="2363724" cy="1859280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pic>
      </p:grpSp>
    </p:spTree>
    <p:extLst>
      <p:ext uri="{BB962C8B-B14F-4D97-AF65-F5344CB8AC3E}">
        <p14:creationId xmlns:p14="http://schemas.microsoft.com/office/powerpoint/2010/main" val="1192084589"/>
      </p:ext>
    </p:extLst>
  </p:cSld>
  <p:clrMapOvr>
    <a:masterClrMapping/>
  </p:clrMapOvr>
</p:sld>
</file>

<file path=ppt/slides/slide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"/>
          <p:cNvSpPr>
            <a:spLocks noGrp="1"/>
          </p:cNvSpPr>
          <p:nvPr>
            <p:ph type="title"/>
          </p:nvPr>
        </p:nvSpPr>
        <p:spPr>
          <a:xfrm rot="0">
            <a:off x="611073" y="762000"/>
            <a:ext cx="10943946" cy="109854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2700" rIns="0" bIns="0" anchor="t" anchorCtr="0">
            <a:prstTxWarp prst="textNoShape"/>
            <a:spAutoFit/>
          </a:bodyPr>
          <a:lstStyle/>
          <a:p>
            <a:pPr marL="25527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0" cap="none" spc="-5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FRUITS</a:t>
            </a:r>
            <a:r>
              <a:rPr lang="en-US" altLang="zh-CN" sz="3600" b="0" i="0" u="none" strike="noStrike" kern="0" cap="none" spc="10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3600" b="0" i="0" u="none" strike="noStrike" kern="0" cap="none" spc="-5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RECOGNITION</a:t>
            </a:r>
            <a:r>
              <a:rPr lang="en-US" altLang="zh-CN" sz="3600" b="0" i="0" u="none" strike="noStrike" kern="0" cap="none" spc="15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3600" b="0" i="0" u="none" strike="noStrike" kern="0" cap="none" spc="-5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USING</a:t>
            </a:r>
            <a:r>
              <a:rPr lang="en-US" altLang="zh-CN" sz="3600" b="0" i="0" u="none" strike="noStrike" kern="0" cap="none" spc="-5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ASYMMETRIC KEY        			  IN</a:t>
            </a:r>
            <a:r>
              <a:rPr lang="en-US" altLang="zh-CN" sz="3600" b="0" i="0" u="none" strike="noStrike" kern="0" cap="none" spc="15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3600" b="0" i="0" u="none" strike="noStrike" kern="0" cap="none" spc="-5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NEURAL</a:t>
            </a:r>
            <a:r>
              <a:rPr lang="en-US" altLang="zh-CN" sz="3600" b="0" i="0" u="none" strike="noStrike" kern="0" cap="none" spc="-114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3600" b="0" i="0" u="none" strike="noStrike" kern="0" cap="none" spc="-5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NETWORK</a:t>
            </a:r>
            <a:endParaRPr lang="zh-CN" altLang="en-US" sz="3600" b="0" i="0" u="none" strike="noStrike" kern="0" cap="none" spc="-5" baseline="0">
              <a:solidFill>
                <a:srgbClr val="BADB7D"/>
              </a:solidFill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pic>
        <p:nvPicPr>
          <p:cNvPr id="52" name="图片"/>
          <p:cNvPicPr>
            <a:picLocks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453896" y="3095243"/>
            <a:ext cx="9258300" cy="3762755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713359437"/>
      </p:ext>
    </p:extLst>
  </p:cSld>
  <p:clrMapOvr>
    <a:masterClrMapping/>
  </p:clrMapOvr>
</p:sld>
</file>

<file path=ppt/slides/slide3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"/>
          <p:cNvSpPr>
            <a:spLocks noGrp="1"/>
          </p:cNvSpPr>
          <p:nvPr>
            <p:ph type="title"/>
          </p:nvPr>
        </p:nvSpPr>
        <p:spPr>
          <a:xfrm rot="0">
            <a:off x="4408678" y="1025144"/>
            <a:ext cx="1956435" cy="55562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2700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0" cap="none" spc="-5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AGE</a:t>
            </a:r>
            <a:r>
              <a:rPr lang="en-US" altLang="zh-CN" sz="3600" b="0" i="0" u="none" strike="noStrike" kern="0" cap="none" spc="0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N</a:t>
            </a:r>
            <a:r>
              <a:rPr lang="en-US" altLang="zh-CN" sz="3600" b="0" i="0" u="none" strike="noStrike" kern="0" cap="none" spc="-5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DA</a:t>
            </a:r>
            <a:endParaRPr lang="zh-CN" altLang="en-US" sz="3600" b="0" i="0" u="none" strike="noStrike" kern="0" cap="none" spc="-5" baseline="0">
              <a:solidFill>
                <a:srgbClr val="BADB7D"/>
              </a:solidFill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54" name="矩形"/>
          <p:cNvSpPr>
            <a:spLocks/>
          </p:cNvSpPr>
          <p:nvPr/>
        </p:nvSpPr>
        <p:spPr>
          <a:xfrm rot="0">
            <a:off x="1233932" y="2506217"/>
            <a:ext cx="5929630" cy="394868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39065" rIns="0" bIns="0" anchor="t" anchorCtr="0">
            <a:prstTxWarp prst="textNoShape"/>
            <a:spAutoFit/>
          </a:bodyPr>
          <a:lstStyle/>
          <a:p>
            <a:pPr marL="481965" indent="-469900" algn="l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>
                <a:srgbClr val="539E39"/>
              </a:buClr>
              <a:buSzPct val="80000"/>
              <a:buFont typeface="Wingdings" pitchFamily="0" charset="0"/>
              <a:buChar char=""/>
              <a:tabLst>
                <a:tab pos="481965" algn="l"/>
                <a:tab pos="482600" algn="l"/>
              </a:tabLst>
            </a:pPr>
            <a:r>
              <a:rPr lang="en-US" altLang="zh-CN" sz="1800" b="0" i="0" u="none" strike="noStrike" kern="1200" cap="none" spc="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Introduction</a:t>
            </a:r>
            <a:r>
              <a:rPr lang="en-US" altLang="zh-CN" sz="1800" b="0" i="0" u="none" strike="noStrike" kern="1200" cap="none" spc="-2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 </a:t>
            </a:r>
            <a:r>
              <a:rPr lang="en-US" altLang="zh-CN" sz="1800" b="0" i="0" u="none" strike="noStrike" kern="1200" cap="none" spc="-1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to</a:t>
            </a:r>
            <a:r>
              <a:rPr lang="en-US" altLang="zh-CN" sz="1800" b="0" i="0" u="none" strike="noStrike" kern="1200" cap="none" spc="-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 </a:t>
            </a:r>
            <a:r>
              <a:rPr lang="en-US" altLang="zh-CN" sz="1800" b="0" i="0" u="none" strike="noStrike" kern="1200" cap="none" spc="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Fruits</a:t>
            </a:r>
            <a:r>
              <a:rPr lang="en-US" altLang="zh-CN" sz="1800" b="0" i="0" u="none" strike="noStrike" kern="1200" cap="none" spc="-2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 </a:t>
            </a:r>
            <a:r>
              <a:rPr lang="en-US" altLang="zh-CN" sz="1800" b="0" i="0" u="none" strike="noStrike" kern="1200" cap="none" spc="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Recognition</a:t>
            </a:r>
            <a:r>
              <a:rPr lang="en-US" altLang="zh-CN" sz="1800" b="0" i="0" u="none" strike="noStrike" kern="1200" cap="none" spc="-3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 </a:t>
            </a:r>
            <a:r>
              <a:rPr lang="en-US" altLang="zh-CN" sz="1800" b="0" i="0" u="none" strike="noStrike" kern="1200" cap="none" spc="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Project</a:t>
            </a:r>
            <a:endParaRPr lang="en-US" altLang="zh-CN" sz="1800" b="0" i="0" u="none" strike="noStrike" kern="1200" cap="none" spc="0" baseline="0">
              <a:solidFill>
                <a:schemeClr val="tx1"/>
              </a:solidFill>
              <a:latin typeface="Century Gothic" pitchFamily="0" charset="0"/>
              <a:ea typeface="宋体" pitchFamily="0" charset="0"/>
              <a:cs typeface="Century Gothic" pitchFamily="0" charset="0"/>
            </a:endParaRPr>
          </a:p>
          <a:p>
            <a:pPr marL="418973" indent="-406908" algn="l">
              <a:lnSpc>
                <a:spcPct val="100000"/>
              </a:lnSpc>
              <a:spcBef>
                <a:spcPts val="993"/>
              </a:spcBef>
              <a:spcAft>
                <a:spcPts val="0"/>
              </a:spcAft>
              <a:buClr>
                <a:srgbClr val="539E39"/>
              </a:buClr>
              <a:buSzPct val="80000"/>
              <a:buFont typeface="Wingdings" pitchFamily="0" charset="0"/>
              <a:buChar char=""/>
              <a:tabLst>
                <a:tab pos="419100" algn="l"/>
                <a:tab pos="419608" algn="l"/>
              </a:tabLst>
            </a:pPr>
            <a:r>
              <a:rPr lang="en-US" altLang="zh-CN" sz="1800" b="0" i="0" u="none" strike="noStrike" kern="1200" cap="none" spc="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Overview</a:t>
            </a:r>
            <a:r>
              <a:rPr lang="en-US" altLang="zh-CN" sz="1800" b="0" i="0" u="none" strike="noStrike" kern="1200" cap="none" spc="-3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 </a:t>
            </a:r>
            <a:r>
              <a:rPr lang="en-US" altLang="zh-CN" sz="1800" b="0" i="0" u="none" strike="noStrike" kern="1200" cap="none" spc="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of</a:t>
            </a:r>
            <a:r>
              <a:rPr lang="en-US" altLang="zh-CN" sz="1800" b="0" i="0" u="none" strike="noStrike" kern="1200" cap="none" spc="-2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 </a:t>
            </a:r>
            <a:r>
              <a:rPr lang="en-US" altLang="zh-CN" sz="1800" b="0" i="0" u="none" strike="noStrike" kern="1200" cap="none" spc="-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Neural</a:t>
            </a:r>
            <a:r>
              <a:rPr lang="en-US" altLang="zh-CN" sz="1800" b="0" i="0" u="none" strike="noStrike" kern="1200" cap="none" spc="1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 </a:t>
            </a:r>
            <a:r>
              <a:rPr lang="en-US" altLang="zh-CN" sz="1800" b="0" i="0" u="none" strike="noStrike" kern="1200" cap="none" spc="-1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Networks</a:t>
            </a:r>
            <a:endParaRPr lang="en-US" altLang="zh-CN" sz="1800" b="0" i="0" u="none" strike="noStrike" kern="1200" cap="none" spc="0" baseline="0">
              <a:solidFill>
                <a:schemeClr val="tx1"/>
              </a:solidFill>
              <a:latin typeface="Century Gothic" pitchFamily="0" charset="0"/>
              <a:ea typeface="宋体" pitchFamily="0" charset="0"/>
              <a:cs typeface="Century Gothic" pitchFamily="0" charset="0"/>
            </a:endParaRPr>
          </a:p>
          <a:p>
            <a:pPr marL="418973" indent="-406908" algn="l">
              <a:lnSpc>
                <a:spcPct val="100000"/>
              </a:lnSpc>
              <a:spcBef>
                <a:spcPts val="993"/>
              </a:spcBef>
              <a:spcAft>
                <a:spcPts val="0"/>
              </a:spcAft>
              <a:buClr>
                <a:srgbClr val="539E39"/>
              </a:buClr>
              <a:buSzPct val="80000"/>
              <a:buFont typeface="Wingdings" pitchFamily="0" charset="0"/>
              <a:buChar char=""/>
              <a:tabLst>
                <a:tab pos="419100" algn="l"/>
                <a:tab pos="419608" algn="l"/>
              </a:tabLst>
            </a:pPr>
            <a:r>
              <a:rPr lang="en-US" altLang="zh-CN" sz="1800" b="0" i="0" u="none" strike="noStrike" kern="1200" cap="none" spc="-1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Data </a:t>
            </a:r>
            <a:r>
              <a:rPr lang="en-US" altLang="zh-CN" sz="1800" b="0" i="0" u="none" strike="noStrike" kern="1200" cap="none" spc="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Collection</a:t>
            </a:r>
            <a:r>
              <a:rPr lang="en-US" altLang="zh-CN" sz="1800" b="0" i="0" u="none" strike="noStrike" kern="1200" cap="none" spc="-3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 </a:t>
            </a:r>
            <a:r>
              <a:rPr lang="en-US" altLang="zh-CN" sz="1800" b="0" i="0" u="none" strike="noStrike" kern="1200" cap="none" spc="-1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and</a:t>
            </a:r>
            <a:r>
              <a:rPr lang="en-US" altLang="zh-CN" sz="1800" b="0" i="0" u="none" strike="noStrike" kern="1200" cap="none" spc="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 </a:t>
            </a:r>
            <a:r>
              <a:rPr lang="en-US" altLang="zh-CN" sz="1800" b="0" i="0" u="none" strike="noStrike" kern="1200" cap="none" spc="-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Preprocessing</a:t>
            </a:r>
            <a:endParaRPr lang="en-US" altLang="zh-CN" sz="1800" b="0" i="0" u="none" strike="noStrike" kern="1200" cap="none" spc="0" baseline="0">
              <a:solidFill>
                <a:schemeClr val="tx1"/>
              </a:solidFill>
              <a:latin typeface="Century Gothic" pitchFamily="0" charset="0"/>
              <a:ea typeface="宋体" pitchFamily="0" charset="0"/>
              <a:cs typeface="Century Gothic" pitchFamily="0" charset="0"/>
            </a:endParaRPr>
          </a:p>
          <a:p>
            <a:pPr marL="418973" indent="-406908" algn="l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rgbClr val="539E39"/>
              </a:buClr>
              <a:buSzPct val="80000"/>
              <a:buFont typeface="Wingdings" pitchFamily="0" charset="0"/>
              <a:buChar char=""/>
              <a:tabLst>
                <a:tab pos="419100" algn="l"/>
                <a:tab pos="419608" algn="l"/>
              </a:tabLst>
            </a:pPr>
            <a:r>
              <a:rPr lang="en-US" altLang="zh-CN" sz="1800" b="0" i="0" u="none" strike="noStrike" kern="1200" cap="none" spc="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Design</a:t>
            </a:r>
            <a:r>
              <a:rPr lang="en-US" altLang="zh-CN" sz="1800" b="0" i="0" u="none" strike="noStrike" kern="1200" cap="none" spc="-1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 </a:t>
            </a:r>
            <a:r>
              <a:rPr lang="en-US" altLang="zh-CN" sz="1800" b="0" i="0" u="none" strike="noStrike" kern="1200" cap="none" spc="-1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and</a:t>
            </a:r>
            <a:r>
              <a:rPr lang="en-US" altLang="zh-CN" sz="1800" b="0" i="0" u="none" strike="noStrike" kern="1200" cap="none" spc="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 </a:t>
            </a:r>
            <a:r>
              <a:rPr lang="en-US" altLang="zh-CN" sz="1800" b="0" i="0" u="none" strike="noStrike" kern="1200" cap="none" spc="-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Architecture</a:t>
            </a:r>
            <a:r>
              <a:rPr lang="en-US" altLang="zh-CN" sz="1800" b="0" i="0" u="none" strike="noStrike" kern="1200" cap="none" spc="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 </a:t>
            </a:r>
            <a:r>
              <a:rPr lang="en-US" altLang="zh-CN" sz="1800" b="0" i="0" u="none" strike="noStrike" kern="1200" cap="none" spc="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of </a:t>
            </a:r>
            <a:r>
              <a:rPr lang="en-US" altLang="zh-CN" sz="1800" b="0" i="0" u="none" strike="noStrike" kern="1200" cap="none" spc="-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Neural</a:t>
            </a:r>
            <a:r>
              <a:rPr lang="en-US" altLang="zh-CN" sz="1800" b="0" i="0" u="none" strike="noStrike" kern="1200" cap="none" spc="2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 </a:t>
            </a:r>
            <a:r>
              <a:rPr lang="en-US" altLang="zh-CN" sz="1800" b="0" i="0" u="none" strike="noStrike" kern="1200" cap="none" spc="-1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Network</a:t>
            </a:r>
            <a:r>
              <a:rPr lang="en-US" altLang="zh-CN" sz="1800" b="0" i="0" u="none" strike="noStrike" kern="1200" cap="none" spc="5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 </a:t>
            </a:r>
            <a:r>
              <a:rPr lang="en-US" altLang="zh-CN" sz="1800" b="0" i="0" u="none" strike="noStrike" kern="1200" cap="none" spc="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Mode</a:t>
            </a:r>
            <a:endParaRPr lang="en-US" altLang="zh-CN" sz="1800" b="0" i="0" u="none" strike="noStrike" kern="1200" cap="none" spc="0" baseline="0">
              <a:solidFill>
                <a:schemeClr val="tx1"/>
              </a:solidFill>
              <a:latin typeface="Century Gothic" pitchFamily="0" charset="0"/>
              <a:ea typeface="宋体" pitchFamily="0" charset="0"/>
              <a:cs typeface="Century Gothic" pitchFamily="0" charset="0"/>
            </a:endParaRPr>
          </a:p>
          <a:p>
            <a:pPr marL="418973" indent="-406908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9E39"/>
              </a:buClr>
              <a:buSzPct val="80000"/>
              <a:buFont typeface="Wingdings" pitchFamily="0" charset="0"/>
              <a:buChar char=""/>
              <a:tabLst>
                <a:tab pos="419100" algn="l"/>
                <a:tab pos="419608" algn="l"/>
              </a:tabLst>
            </a:pPr>
            <a:r>
              <a:rPr lang="en-US" altLang="zh-CN" sz="1800" b="0" i="0" u="none" strike="noStrike" kern="1200" cap="none" spc="-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Training</a:t>
            </a:r>
            <a:r>
              <a:rPr lang="en-US" altLang="zh-CN" sz="1800" b="0" i="0" u="none" strike="noStrike" kern="1200" cap="none" spc="-3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 </a:t>
            </a:r>
            <a:r>
              <a:rPr lang="en-US" altLang="zh-CN" sz="1800" b="0" i="0" u="none" strike="noStrike" kern="1200" cap="none" spc="-1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and</a:t>
            </a:r>
            <a:r>
              <a:rPr lang="en-US" altLang="zh-CN" sz="1800" b="0" i="0" u="none" strike="noStrike" kern="1200" cap="none" spc="-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 Testing</a:t>
            </a:r>
            <a:r>
              <a:rPr lang="en-US" altLang="zh-CN" sz="1800" b="0" i="0" u="none" strike="noStrike" kern="1200" cap="none" spc="2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 </a:t>
            </a:r>
            <a:r>
              <a:rPr lang="en-US" altLang="zh-CN" sz="1800" b="0" i="0" u="none" strike="noStrike" kern="1200" cap="none" spc="-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Process</a:t>
            </a:r>
            <a:endParaRPr lang="en-US" altLang="zh-CN" sz="1800" b="0" i="0" u="none" strike="noStrike" kern="1200" cap="none" spc="0" baseline="0">
              <a:solidFill>
                <a:schemeClr val="tx1"/>
              </a:solidFill>
              <a:latin typeface="Century Gothic" pitchFamily="0" charset="0"/>
              <a:ea typeface="宋体" pitchFamily="0" charset="0"/>
              <a:cs typeface="Century Gothic" pitchFamily="0" charset="0"/>
            </a:endParaRPr>
          </a:p>
          <a:p>
            <a:pPr marL="418973" indent="-406908" algn="l">
              <a:lnSpc>
                <a:spcPct val="100000"/>
              </a:lnSpc>
              <a:spcBef>
                <a:spcPts val="993"/>
              </a:spcBef>
              <a:spcAft>
                <a:spcPts val="0"/>
              </a:spcAft>
              <a:buClr>
                <a:srgbClr val="539E39"/>
              </a:buClr>
              <a:buSzPct val="80000"/>
              <a:buFont typeface="Wingdings" pitchFamily="0" charset="0"/>
              <a:buChar char=""/>
              <a:tabLst>
                <a:tab pos="419100" algn="l"/>
                <a:tab pos="419608" algn="l"/>
              </a:tabLst>
            </a:pPr>
            <a:r>
              <a:rPr lang="en-US" altLang="zh-CN" sz="1800" b="0" i="0" u="none" strike="noStrike" kern="1200" cap="none" spc="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Evaluation</a:t>
            </a:r>
            <a:r>
              <a:rPr lang="en-US" altLang="zh-CN" sz="1800" b="0" i="0" u="none" strike="noStrike" kern="1200" cap="none" spc="-3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 </a:t>
            </a:r>
            <a:r>
              <a:rPr lang="en-US" altLang="zh-CN" sz="1800" b="0" i="0" u="none" strike="noStrike" kern="1200" cap="none" spc="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Metrics</a:t>
            </a:r>
            <a:r>
              <a:rPr lang="en-US" altLang="zh-CN" sz="1800" b="0" i="0" u="none" strike="noStrike" kern="1200" cap="none" spc="-3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 </a:t>
            </a:r>
            <a:r>
              <a:rPr lang="en-US" altLang="zh-CN" sz="1800" b="0" i="0" u="none" strike="noStrike" kern="1200" cap="none" spc="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for</a:t>
            </a:r>
            <a:r>
              <a:rPr lang="en-US" altLang="zh-CN" sz="1800" b="0" i="0" u="none" strike="noStrike" kern="1200" cap="none" spc="-2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 </a:t>
            </a:r>
            <a:r>
              <a:rPr lang="en-US" altLang="zh-CN" sz="1800" b="0" i="0" u="none" strike="noStrike" kern="1200" cap="none" spc="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Model</a:t>
            </a:r>
            <a:r>
              <a:rPr lang="en-US" altLang="zh-CN" sz="1800" b="0" i="0" u="none" strike="noStrike" kern="1200" cap="none" spc="-1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 </a:t>
            </a:r>
            <a:r>
              <a:rPr lang="en-US" altLang="zh-CN" sz="1800" b="0" i="0" u="none" strike="noStrike" kern="1200" cap="none" spc="-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Performance</a:t>
            </a:r>
            <a:endParaRPr lang="en-US" altLang="zh-CN" sz="1800" b="0" i="0" u="none" strike="noStrike" kern="1200" cap="none" spc="0" baseline="0">
              <a:solidFill>
                <a:schemeClr val="tx1"/>
              </a:solidFill>
              <a:latin typeface="Century Gothic" pitchFamily="0" charset="0"/>
              <a:ea typeface="宋体" pitchFamily="0" charset="0"/>
              <a:cs typeface="Century Gothic" pitchFamily="0" charset="0"/>
            </a:endParaRPr>
          </a:p>
          <a:p>
            <a:pPr marL="418973" indent="-406908" algn="l">
              <a:lnSpc>
                <a:spcPct val="100000"/>
              </a:lnSpc>
              <a:spcBef>
                <a:spcPts val="1005"/>
              </a:spcBef>
              <a:spcAft>
                <a:spcPts val="0"/>
              </a:spcAft>
              <a:buClr>
                <a:srgbClr val="539E39"/>
              </a:buClr>
              <a:buSzPct val="80000"/>
              <a:buFont typeface="Wingdings" pitchFamily="0" charset="0"/>
              <a:buChar char=""/>
              <a:tabLst>
                <a:tab pos="419100" algn="l"/>
                <a:tab pos="419608" algn="l"/>
              </a:tabLst>
            </a:pPr>
            <a:r>
              <a:rPr lang="en-US" altLang="zh-CN" sz="1800" b="0" i="0" u="none" strike="noStrike" kern="1200" cap="none" spc="-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Results</a:t>
            </a:r>
            <a:r>
              <a:rPr lang="en-US" altLang="zh-CN" sz="1800" b="0" i="0" u="none" strike="noStrike" kern="1200" cap="none" spc="-1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 </a:t>
            </a:r>
            <a:r>
              <a:rPr lang="en-US" altLang="zh-CN" sz="1800" b="0" i="0" u="none" strike="noStrike" kern="1200" cap="none" spc="-1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and</a:t>
            </a:r>
            <a:r>
              <a:rPr lang="en-US" altLang="zh-CN" sz="1800" b="0" i="0" u="none" strike="noStrike" kern="1200" cap="none" spc="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 </a:t>
            </a:r>
            <a:r>
              <a:rPr lang="en-US" altLang="zh-CN" sz="1800" b="0" i="0" u="none" strike="noStrike" kern="1200" cap="none" spc="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Analysis</a:t>
            </a:r>
            <a:endParaRPr lang="en-US" altLang="zh-CN" sz="1800" b="0" i="0" u="none" strike="noStrike" kern="1200" cap="none" spc="0" baseline="0">
              <a:solidFill>
                <a:schemeClr val="tx1"/>
              </a:solidFill>
              <a:latin typeface="Century Gothic" pitchFamily="0" charset="0"/>
              <a:ea typeface="宋体" pitchFamily="0" charset="0"/>
              <a:cs typeface="Century Gothic" pitchFamily="0" charset="0"/>
            </a:endParaRPr>
          </a:p>
          <a:p>
            <a:pPr marL="418973" indent="-406908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9E39"/>
              </a:buClr>
              <a:buSzPct val="80000"/>
              <a:buFont typeface="Wingdings" pitchFamily="0" charset="0"/>
              <a:buChar char=""/>
              <a:tabLst>
                <a:tab pos="419100" algn="l"/>
                <a:tab pos="419608" algn="l"/>
              </a:tabLst>
            </a:pPr>
            <a:r>
              <a:rPr lang="en-US" altLang="zh-CN" sz="1800" b="0" i="0" u="none" strike="noStrike" kern="1200" cap="none" spc="-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Challenges</a:t>
            </a:r>
            <a:r>
              <a:rPr lang="en-US" altLang="zh-CN" sz="1800" b="0" i="0" u="none" strike="noStrike" kern="1200" cap="none" spc="1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 </a:t>
            </a:r>
            <a:r>
              <a:rPr lang="en-US" altLang="zh-CN" sz="1800" b="0" i="0" u="none" strike="noStrike" kern="1200" cap="none" spc="-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Faced</a:t>
            </a:r>
            <a:r>
              <a:rPr lang="en-US" altLang="zh-CN" sz="1800" b="0" i="0" u="none" strike="noStrike" kern="1200" cap="none" spc="1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 </a:t>
            </a:r>
            <a:r>
              <a:rPr lang="en-US" altLang="zh-CN" sz="1800" b="0" i="0" u="none" strike="noStrike" kern="1200" cap="none" spc="-1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and</a:t>
            </a:r>
            <a:r>
              <a:rPr lang="en-US" altLang="zh-CN" sz="1800" b="0" i="0" u="none" strike="noStrike" kern="1200" cap="none" spc="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 </a:t>
            </a:r>
            <a:r>
              <a:rPr lang="en-US" altLang="zh-CN" sz="1800" b="0" i="0" u="none" strike="noStrike" kern="1200" cap="none" spc="-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Solutions</a:t>
            </a:r>
            <a:endParaRPr lang="en-US" altLang="zh-CN" sz="1800" b="0" i="0" u="none" strike="noStrike" kern="1200" cap="none" spc="0" baseline="0">
              <a:solidFill>
                <a:schemeClr val="tx1"/>
              </a:solidFill>
              <a:latin typeface="Century Gothic" pitchFamily="0" charset="0"/>
              <a:ea typeface="宋体" pitchFamily="0" charset="0"/>
              <a:cs typeface="Century Gothic" pitchFamily="0" charset="0"/>
            </a:endParaRPr>
          </a:p>
          <a:p>
            <a:pPr marL="418973" indent="-406908" algn="l">
              <a:lnSpc>
                <a:spcPct val="100000"/>
              </a:lnSpc>
              <a:spcBef>
                <a:spcPts val="993"/>
              </a:spcBef>
              <a:spcAft>
                <a:spcPts val="0"/>
              </a:spcAft>
              <a:buClr>
                <a:srgbClr val="539E39"/>
              </a:buClr>
              <a:buSzPct val="80000"/>
              <a:buFont typeface="Wingdings" pitchFamily="0" charset="0"/>
              <a:buChar char=""/>
              <a:tabLst>
                <a:tab pos="419100" algn="l"/>
                <a:tab pos="419608" algn="l"/>
              </a:tabLst>
            </a:pPr>
            <a:r>
              <a:rPr lang="en-US" altLang="zh-CN" sz="1800" b="0" i="0" u="none" strike="noStrike" kern="1200" cap="none" spc="-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Future</a:t>
            </a:r>
            <a:r>
              <a:rPr lang="en-US" altLang="zh-CN" sz="1800" b="0" i="0" u="none" strike="noStrike" kern="1200" cap="none" spc="1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 </a:t>
            </a:r>
            <a:r>
              <a:rPr lang="en-US" altLang="zh-CN" sz="1800" b="0" i="0" u="none" strike="noStrike" kern="1200" cap="none" spc="-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Scope</a:t>
            </a:r>
            <a:r>
              <a:rPr lang="en-US" altLang="zh-CN" sz="1800" b="0" i="0" u="none" strike="noStrike" kern="1200" cap="none" spc="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 </a:t>
            </a:r>
            <a:r>
              <a:rPr lang="en-US" altLang="zh-CN" sz="1800" b="0" i="0" u="none" strike="noStrike" kern="1200" cap="none" spc="-1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and</a:t>
            </a:r>
            <a:r>
              <a:rPr lang="en-US" altLang="zh-CN" sz="1800" b="0" i="0" u="none" strike="noStrike" kern="1200" cap="none" spc="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 </a:t>
            </a:r>
            <a:r>
              <a:rPr lang="en-US" altLang="zh-CN" sz="1800" b="0" i="0" u="none" strike="noStrike" kern="1200" cap="none" spc="-1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Enhancements</a:t>
            </a:r>
            <a:endParaRPr lang="en-US" altLang="zh-CN" sz="1800" b="0" i="0" u="none" strike="noStrike" kern="1200" cap="none" spc="0" baseline="0">
              <a:solidFill>
                <a:schemeClr val="tx1"/>
              </a:solidFill>
              <a:latin typeface="Century Gothic" pitchFamily="0" charset="0"/>
              <a:ea typeface="宋体" pitchFamily="0" charset="0"/>
              <a:cs typeface="Century Gothic" pitchFamily="0" charset="0"/>
            </a:endParaRPr>
          </a:p>
          <a:p>
            <a:pPr marL="418973" indent="-406908" algn="l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rgbClr val="539E39"/>
              </a:buClr>
              <a:buSzPct val="80000"/>
              <a:buFont typeface="Wingdings" pitchFamily="0" charset="0"/>
              <a:buChar char=""/>
              <a:tabLst>
                <a:tab pos="419100" algn="l"/>
                <a:tab pos="419608" algn="l"/>
              </a:tabLst>
            </a:pPr>
            <a:r>
              <a:rPr lang="en-US" altLang="zh-CN" sz="1800" b="0" i="0" u="none" strike="noStrike" kern="1200" cap="none" spc="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Conclusion</a:t>
            </a:r>
            <a:r>
              <a:rPr lang="en-US" altLang="zh-CN" sz="1800" b="0" i="0" u="none" strike="noStrike" kern="1200" cap="none" spc="-3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 </a:t>
            </a:r>
            <a:r>
              <a:rPr lang="en-US" altLang="zh-CN" sz="1800" b="0" i="0" u="none" strike="noStrike" kern="1200" cap="none" spc="-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and</a:t>
            </a:r>
            <a:r>
              <a:rPr lang="en-US" altLang="zh-CN" sz="1800" b="0" i="0" u="none" strike="noStrike" kern="1200" cap="none" spc="-10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 </a:t>
            </a:r>
            <a:r>
              <a:rPr lang="en-US" altLang="zh-CN" sz="1800" b="0" i="0" u="none" strike="noStrike" kern="1200" cap="none" spc="-5" baseline="0">
                <a:solidFill>
                  <a:srgbClr val="404040"/>
                </a:solidFill>
                <a:latin typeface="Century Gothic" pitchFamily="0" charset="0"/>
                <a:ea typeface="宋体" pitchFamily="0" charset="0"/>
                <a:cs typeface="Century Gothic" pitchFamily="0" charset="0"/>
              </a:rPr>
              <a:t>Recommendations</a:t>
            </a:r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Century Gothic" pitchFamily="0" charset="0"/>
              <a:ea typeface="宋体" pitchFamily="0" charset="0"/>
              <a:cs typeface="Century Gothic" pitchFamily="0" charset="0"/>
            </a:endParaRPr>
          </a:p>
        </p:txBody>
      </p:sp>
      <p:pic>
        <p:nvPicPr>
          <p:cNvPr id="55" name="图片"/>
          <p:cNvPicPr>
            <a:picLocks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8941307" y="3009899"/>
            <a:ext cx="2183892" cy="2098547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581639515"/>
      </p:ext>
    </p:extLst>
  </p:cSld>
  <p:clrMapOvr>
    <a:masterClrMapping/>
  </p:clrMapOvr>
</p:sld>
</file>

<file path=ppt/slides/slide4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"/>
          <p:cNvSpPr>
            <a:spLocks noGrp="1"/>
          </p:cNvSpPr>
          <p:nvPr>
            <p:ph type="title"/>
          </p:nvPr>
        </p:nvSpPr>
        <p:spPr>
          <a:xfrm rot="0">
            <a:off x="2884423" y="1025144"/>
            <a:ext cx="4933315" cy="55562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2700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0" cap="none" spc="0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PROBLEM</a:t>
            </a:r>
            <a:r>
              <a:rPr lang="en-US" altLang="zh-CN" sz="3600" b="0" i="0" u="none" strike="noStrike" kern="0" cap="none" spc="-45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3600" b="0" i="0" u="none" strike="noStrike" kern="0" cap="none" spc="-80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STATEMENT</a:t>
            </a:r>
            <a:endParaRPr lang="zh-CN" altLang="en-US" sz="3600" b="0" i="0" u="none" strike="noStrike" kern="0" cap="none" spc="-80" baseline="0">
              <a:solidFill>
                <a:srgbClr val="BADB7D"/>
              </a:solidFill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57" name="矩形"/>
          <p:cNvSpPr>
            <a:spLocks/>
          </p:cNvSpPr>
          <p:nvPr/>
        </p:nvSpPr>
        <p:spPr>
          <a:xfrm rot="0">
            <a:off x="1587753" y="2700908"/>
            <a:ext cx="6830058" cy="344106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2065" rIns="0" bIns="0" anchor="t" anchorCtr="0">
            <a:prstTxWarp prst="textNoShape"/>
            <a:spAutoFit/>
          </a:bodyPr>
          <a:lstStyle/>
          <a:p>
            <a:pPr marL="12700" indent="0" algn="just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lang="en-US" altLang="zh-CN" sz="28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Fruits</a:t>
            </a:r>
            <a:r>
              <a:rPr lang="en-US" altLang="zh-CN" sz="28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8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are</a:t>
            </a:r>
            <a:r>
              <a:rPr lang="en-US" altLang="zh-CN" sz="28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800" b="0" i="0" u="none" strike="noStrike" kern="1200" cap="none" spc="-1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an</a:t>
            </a:r>
            <a:r>
              <a:rPr lang="en-US" altLang="zh-CN" sz="28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essential</a:t>
            </a:r>
            <a:r>
              <a:rPr lang="en-US" altLang="zh-CN" sz="28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8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part</a:t>
            </a:r>
            <a:r>
              <a:rPr lang="en-US" altLang="zh-CN" sz="28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of</a:t>
            </a:r>
            <a:r>
              <a:rPr lang="en-US" altLang="zh-CN" sz="28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8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our</a:t>
            </a:r>
            <a:r>
              <a:rPr lang="en-US" altLang="zh-CN" sz="28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8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diet</a:t>
            </a:r>
            <a:r>
              <a:rPr lang="en-US" altLang="zh-CN" sz="28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8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and </a:t>
            </a:r>
            <a:r>
              <a:rPr lang="en-US" altLang="zh-CN" sz="28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800" b="0" i="0" u="none" strike="noStrike" kern="1200" cap="none" spc="-3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economy,</a:t>
            </a:r>
            <a:r>
              <a:rPr lang="en-US" altLang="zh-CN" sz="2800" b="0" i="0" u="none" strike="noStrike" kern="1200" cap="none" spc="-2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8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with</a:t>
            </a:r>
            <a:r>
              <a:rPr lang="en-US" altLang="zh-CN" sz="28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8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</a:t>
            </a:r>
            <a:r>
              <a:rPr lang="en-US" altLang="zh-CN" sz="28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8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wide</a:t>
            </a:r>
            <a:r>
              <a:rPr lang="en-US" altLang="zh-CN" sz="28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8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variety</a:t>
            </a:r>
            <a:r>
              <a:rPr lang="en-US" altLang="zh-CN" sz="28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of</a:t>
            </a:r>
            <a:r>
              <a:rPr lang="en-US" altLang="zh-CN" sz="28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8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species </a:t>
            </a:r>
            <a:r>
              <a:rPr lang="en-US" altLang="zh-CN" sz="2800" b="0" i="0" u="none" strike="noStrike" kern="1200" cap="none" spc="-68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8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available </a:t>
            </a:r>
            <a:r>
              <a:rPr lang="en-US" altLang="zh-CN" sz="2800" b="0" i="0" u="none" strike="noStrike" kern="1200" cap="none" spc="-1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in </a:t>
            </a:r>
            <a:r>
              <a:rPr lang="en-US" altLang="zh-CN" sz="28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the </a:t>
            </a:r>
            <a:r>
              <a:rPr lang="en-US" altLang="zh-CN" sz="28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market. </a:t>
            </a:r>
            <a:r>
              <a:rPr lang="en-US" altLang="zh-CN" sz="2800" b="0" i="0" u="none" strike="noStrike" kern="1200" cap="none" spc="-1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However, </a:t>
            </a:r>
            <a:r>
              <a:rPr lang="en-US" altLang="zh-CN" sz="28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manual </a:t>
            </a:r>
            <a:r>
              <a:rPr lang="en-US" altLang="zh-CN" sz="28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fruit </a:t>
            </a:r>
            <a:r>
              <a:rPr lang="en-US" altLang="zh-CN" sz="28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8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recognition </a:t>
            </a:r>
            <a:r>
              <a:rPr lang="en-US" altLang="zh-CN" sz="2800" b="0" i="0" u="none" strike="noStrike" kern="1200" cap="none" spc="-1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can </a:t>
            </a:r>
            <a:r>
              <a:rPr lang="en-US" altLang="zh-CN" sz="28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be </a:t>
            </a:r>
            <a:r>
              <a:rPr lang="en-US" altLang="zh-CN" sz="28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time-consuming and </a:t>
            </a:r>
            <a:r>
              <a:rPr lang="en-US" altLang="zh-CN" sz="2800" b="0" i="0" u="none" strike="noStrike" kern="1200" cap="none" spc="-1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error- </a:t>
            </a:r>
            <a:r>
              <a:rPr lang="en-US" altLang="zh-CN" sz="28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8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prone. </a:t>
            </a:r>
            <a:r>
              <a:rPr lang="en-US" altLang="zh-CN" sz="28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Our aim is to develop a neural network- </a:t>
            </a:r>
            <a:r>
              <a:rPr lang="en-US" altLang="zh-CN" sz="28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8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based system capable of accurately identifying </a:t>
            </a:r>
            <a:r>
              <a:rPr lang="en-US" altLang="zh-CN" sz="28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8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various </a:t>
            </a:r>
            <a:r>
              <a:rPr lang="en-US" altLang="zh-CN" sz="28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fruits</a:t>
            </a:r>
            <a:r>
              <a:rPr lang="en-US" altLang="zh-CN" sz="28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from</a:t>
            </a:r>
            <a:r>
              <a:rPr lang="en-US" altLang="zh-CN" sz="28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8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images.</a:t>
            </a:r>
            <a:endParaRPr lang="zh-CN" altLang="en-US" sz="2800" b="0" i="0" u="none" strike="noStrike" kern="1200" cap="none" spc="0" baseline="0">
              <a:solidFill>
                <a:schemeClr val="tx1"/>
              </a:solidFill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pic>
        <p:nvPicPr>
          <p:cNvPr id="58" name="图片"/>
          <p:cNvPicPr>
            <a:picLocks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8580119" y="2836164"/>
            <a:ext cx="3421378" cy="313182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868401102"/>
      </p:ext>
    </p:extLst>
  </p:cSld>
  <p:clrMapOvr>
    <a:masterClrMapping/>
  </p:clrMapOvr>
</p:sld>
</file>

<file path=ppt/slides/slide5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"/>
          <p:cNvSpPr>
            <a:spLocks noGrp="1"/>
          </p:cNvSpPr>
          <p:nvPr>
            <p:ph type="title"/>
          </p:nvPr>
        </p:nvSpPr>
        <p:spPr>
          <a:xfrm rot="0">
            <a:off x="2834132" y="1025144"/>
            <a:ext cx="4465955" cy="55562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2700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0" cap="none" spc="0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PROJECT</a:t>
            </a:r>
            <a:r>
              <a:rPr lang="en-US" altLang="zh-CN" sz="3600" b="0" i="0" u="none" strike="noStrike" kern="0" cap="none" spc="-114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3600" b="0" i="0" u="none" strike="noStrike" kern="0" cap="none" spc="-40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OVERVIEW</a:t>
            </a:r>
            <a:endParaRPr lang="zh-CN" altLang="en-US" sz="3600" b="0" i="0" u="none" strike="noStrike" kern="0" cap="none" spc="-40" baseline="0">
              <a:solidFill>
                <a:srgbClr val="BADB7D"/>
              </a:solidFill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60" name="矩形"/>
          <p:cNvSpPr>
            <a:spLocks/>
          </p:cNvSpPr>
          <p:nvPr/>
        </p:nvSpPr>
        <p:spPr>
          <a:xfrm rot="0">
            <a:off x="980338" y="2507945"/>
            <a:ext cx="8086725" cy="399414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2700" rIns="0" bIns="0" anchor="t" anchorCtr="0">
            <a:prstTxWarp prst="textNoShape"/>
            <a:spAutoFit/>
          </a:bodyPr>
          <a:lstStyle/>
          <a:p>
            <a:pPr marL="12700" indent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In the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presentation on fruits recognition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using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neural network,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the </a:t>
            </a:r>
            <a:r>
              <a:rPr lang="en-US" altLang="zh-CN" sz="2400" b="0" i="0" u="none" strike="noStrike" kern="1200" cap="none" spc="-58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project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1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aims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to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develop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a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robust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system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that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can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accurately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classify </a:t>
            </a:r>
            <a:r>
              <a:rPr lang="en-US" altLang="zh-CN" sz="2400" b="0" i="0" u="none" strike="noStrike" kern="1200" cap="none" spc="-1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different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types of fruits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based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on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images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using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neural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network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2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technology.</a:t>
            </a:r>
            <a:r>
              <a:rPr lang="en-US" altLang="zh-CN" sz="2400" b="0" i="0" u="none" strike="noStrike" kern="1200" cap="none" spc="-1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The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project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will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involve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collecting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and 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preprocessing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 dataset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of fruit images, training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neural network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model</a:t>
            </a:r>
            <a:r>
              <a:rPr lang="en-US" altLang="zh-CN" sz="2400" b="0" i="0" u="none" strike="noStrike" kern="1200" cap="none" spc="58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to</a:t>
            </a:r>
            <a:r>
              <a:rPr lang="en-US" altLang="zh-CN" sz="2400" b="0" i="0" u="none" strike="noStrike" kern="1200" cap="none" spc="56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recognize</a:t>
            </a:r>
            <a:r>
              <a:rPr lang="en-US" altLang="zh-CN" sz="2400" b="0" i="0" u="none" strike="noStrike" kern="1200" cap="none" spc="57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and</a:t>
            </a:r>
            <a:r>
              <a:rPr lang="en-US" altLang="zh-CN" sz="2400" b="0" i="0" u="none" strike="noStrike" kern="1200" cap="none" spc="57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classify</a:t>
            </a:r>
            <a:r>
              <a:rPr lang="en-US" altLang="zh-CN" sz="2400" b="0" i="0" u="none" strike="noStrike" kern="1200" cap="none" spc="57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the</a:t>
            </a:r>
            <a:r>
              <a:rPr lang="en-US" altLang="zh-CN" sz="2400" b="0" i="0" u="none" strike="noStrike" kern="1200" cap="none" spc="58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fruits,</a:t>
            </a:r>
            <a:r>
              <a:rPr lang="en-US" altLang="zh-CN" sz="2400" b="0" i="0" u="none" strike="noStrike" kern="1200" cap="none" spc="57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and</a:t>
            </a:r>
            <a:r>
              <a:rPr lang="en-US" altLang="zh-CN" sz="2400" b="0" i="0" u="none" strike="noStrike" kern="1200" cap="none" spc="58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evaluating</a:t>
            </a:r>
            <a:r>
              <a:rPr lang="en-US" altLang="zh-CN" sz="2400" b="0" i="0" u="none" strike="noStrike" kern="1200" cap="none" spc="57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the </a:t>
            </a:r>
            <a:r>
              <a:rPr lang="en-US" altLang="zh-CN" sz="2400" b="0" i="0" u="none" strike="noStrike" kern="1200" cap="none" spc="-58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performance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of the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model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using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various metrics such as </a:t>
            </a:r>
            <a:r>
              <a:rPr lang="en-US" altLang="zh-CN" sz="2400" b="0" i="0" u="none" strike="noStrike" kern="1200" cap="none" spc="-2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accuracy, </a:t>
            </a:r>
            <a:r>
              <a:rPr lang="en-US" altLang="zh-CN" sz="2400" b="0" i="0" u="none" strike="noStrike" kern="1200" cap="none" spc="-58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precision,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and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recall.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The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presentation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will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cover</a:t>
            </a:r>
            <a:r>
              <a:rPr lang="en-US" altLang="zh-CN" sz="2400" b="0" i="0" u="none" strike="noStrike" kern="1200" cap="none" spc="59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the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2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methodology,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dataset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used,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model architecture, training process,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results,</a:t>
            </a:r>
            <a:r>
              <a:rPr lang="en-US" altLang="zh-CN" sz="2400" b="0" i="0" u="none" strike="noStrike" kern="1200" cap="none" spc="-2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and</a:t>
            </a:r>
            <a:r>
              <a:rPr lang="en-US" altLang="zh-CN" sz="2400" b="0" i="0" u="none" strike="noStrike" kern="1200" cap="none" spc="-1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potential</a:t>
            </a:r>
            <a:r>
              <a:rPr lang="en-US" altLang="zh-CN" sz="2400" b="0" i="0" u="none" strike="noStrike" kern="1200" cap="none" spc="-4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applications</a:t>
            </a:r>
            <a:r>
              <a:rPr lang="en-US" altLang="zh-CN" sz="2400" b="0" i="0" u="none" strike="noStrike" kern="1200" cap="none" spc="-3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of</a:t>
            </a:r>
            <a:r>
              <a:rPr lang="en-US" altLang="zh-CN" sz="2400" b="0" i="0" u="none" strike="noStrike" kern="1200" cap="none" spc="-1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the</a:t>
            </a:r>
            <a:r>
              <a:rPr lang="en-US" altLang="zh-CN" sz="2400" b="0" i="0" u="none" strike="noStrike" kern="1200" cap="none" spc="-2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fruits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recognition</a:t>
            </a:r>
            <a:r>
              <a:rPr lang="en-US" altLang="zh-CN" sz="2400" b="0" i="0" u="none" strike="noStrike" kern="1200" cap="none" spc="-3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system.</a:t>
            </a:r>
            <a:endParaRPr lang="zh-CN" altLang="en-US" sz="2400" b="0" i="0" u="none" strike="noStrike" kern="1200" cap="none" spc="0" baseline="0">
              <a:solidFill>
                <a:schemeClr val="tx1"/>
              </a:solidFill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pic>
        <p:nvPicPr>
          <p:cNvPr id="61" name="图片"/>
          <p:cNvPicPr>
            <a:picLocks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9008364" y="2551176"/>
            <a:ext cx="3014472" cy="4111751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376130178"/>
      </p:ext>
    </p:extLst>
  </p:cSld>
  <p:clrMapOvr>
    <a:masterClrMapping/>
  </p:clrMapOvr>
</p:sld>
</file>

<file path=ppt/slides/slide6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"/>
          <p:cNvSpPr>
            <a:spLocks noGrp="1"/>
          </p:cNvSpPr>
          <p:nvPr>
            <p:ph type="title"/>
          </p:nvPr>
        </p:nvSpPr>
        <p:spPr>
          <a:xfrm rot="0">
            <a:off x="3646678" y="1025144"/>
            <a:ext cx="2503169" cy="55562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2700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0" cap="none" spc="-5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END</a:t>
            </a:r>
            <a:r>
              <a:rPr lang="en-US" altLang="zh-CN" sz="3600" b="0" i="0" u="none" strike="noStrike" kern="0" cap="none" spc="-55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3600" b="0" i="0" u="none" strike="noStrike" kern="0" cap="none" spc="-5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USERS</a:t>
            </a:r>
            <a:endParaRPr lang="zh-CN" altLang="en-US" sz="3600" b="0" i="0" u="none" strike="noStrike" kern="0" cap="none" spc="-5" baseline="0">
              <a:solidFill>
                <a:srgbClr val="BADB7D"/>
              </a:solidFill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63" name="矩形"/>
          <p:cNvSpPr>
            <a:spLocks/>
          </p:cNvSpPr>
          <p:nvPr/>
        </p:nvSpPr>
        <p:spPr>
          <a:xfrm rot="0">
            <a:off x="639267" y="2205609"/>
            <a:ext cx="8586470" cy="47180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2700" rIns="0" bIns="0" anchor="t" anchorCtr="0">
            <a:prstTxWarp prst="textNoShape"/>
            <a:spAutoFit/>
          </a:bodyPr>
          <a:lstStyle/>
          <a:p>
            <a:pPr marL="12700" indent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The end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users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of the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fruits recognition using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neural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network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could 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include stakeholders </a:t>
            </a:r>
            <a:r>
              <a:rPr lang="en-US" altLang="zh-CN" sz="2400" b="0" i="0" u="none" strike="noStrike" kern="1200" cap="none" spc="-1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such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as project supervisors, academic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advisors, 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fellow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students,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and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potential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future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collaborators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or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researchers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interested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in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the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field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of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neural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networks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and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image</a:t>
            </a:r>
            <a:r>
              <a:rPr lang="en-US" altLang="zh-CN" sz="2400" b="0" i="0" u="none" strike="noStrike" kern="1200" cap="none" spc="59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recognition.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These</a:t>
            </a:r>
            <a:r>
              <a:rPr lang="en-US" altLang="zh-CN" sz="2400" b="0" i="0" u="none" strike="noStrike" kern="1200" cap="none" spc="44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end</a:t>
            </a:r>
            <a:r>
              <a:rPr lang="en-US" altLang="zh-CN" sz="2400" b="0" i="0" u="none" strike="noStrike" kern="1200" cap="none" spc="44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users</a:t>
            </a:r>
            <a:r>
              <a:rPr lang="en-US" altLang="zh-CN" sz="2400" b="0" i="0" u="none" strike="noStrike" kern="1200" cap="none" spc="459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1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may</a:t>
            </a:r>
            <a:r>
              <a:rPr lang="en-US" altLang="zh-CN" sz="2400" b="0" i="0" u="none" strike="noStrike" kern="1200" cap="none" spc="45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have</a:t>
            </a:r>
            <a:r>
              <a:rPr lang="en-US" altLang="zh-CN" sz="2400" b="0" i="0" u="none" strike="noStrike" kern="1200" cap="none" spc="459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varying</a:t>
            </a:r>
            <a:r>
              <a:rPr lang="en-US" altLang="zh-CN" sz="2400" b="0" i="0" u="none" strike="noStrike" kern="1200" cap="none" spc="45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levels</a:t>
            </a:r>
            <a:r>
              <a:rPr lang="en-US" altLang="zh-CN" sz="2400" b="0" i="0" u="none" strike="noStrike" kern="1200" cap="none" spc="459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of</a:t>
            </a:r>
            <a:r>
              <a:rPr lang="en-US" altLang="zh-CN" sz="2400" b="0" i="0" u="none" strike="noStrike" kern="1200" cap="none" spc="44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technical</a:t>
            </a:r>
            <a:r>
              <a:rPr lang="en-US" altLang="zh-CN" sz="2400" b="0" i="0" u="none" strike="noStrike" kern="1200" cap="none" spc="44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expertise</a:t>
            </a:r>
            <a:r>
              <a:rPr lang="en-US" altLang="zh-CN" sz="2400" b="0" i="0" u="none" strike="noStrike" kern="1200" cap="none" spc="44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in </a:t>
            </a:r>
            <a:r>
              <a:rPr lang="en-US" altLang="zh-CN" sz="2400" b="0" i="0" u="none" strike="noStrike" kern="1200" cap="none" spc="-58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data</a:t>
            </a:r>
            <a:r>
              <a:rPr lang="en-US" altLang="zh-CN" sz="2400" b="0" i="0" u="none" strike="noStrike" kern="1200" cap="none" spc="22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science</a:t>
            </a:r>
            <a:r>
              <a:rPr lang="en-US" altLang="zh-CN" sz="2400" b="0" i="0" u="none" strike="noStrike" kern="1200" cap="none" spc="22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and</a:t>
            </a:r>
            <a:r>
              <a:rPr lang="en-US" altLang="zh-CN" sz="2400" b="0" i="0" u="none" strike="noStrike" kern="1200" cap="none" spc="22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neural</a:t>
            </a:r>
            <a:r>
              <a:rPr lang="en-US" altLang="zh-CN" sz="2400" b="0" i="0" u="none" strike="noStrike" kern="1200" cap="none" spc="23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networks,</a:t>
            </a:r>
            <a:r>
              <a:rPr lang="en-US" altLang="zh-CN" sz="2400" b="0" i="0" u="none" strike="noStrike" kern="1200" cap="none" spc="229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so</a:t>
            </a:r>
            <a:r>
              <a:rPr lang="en-US" altLang="zh-CN" sz="2400" b="0" i="0" u="none" strike="noStrike" kern="1200" cap="none" spc="22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the</a:t>
            </a:r>
            <a:r>
              <a:rPr lang="en-US" altLang="zh-CN" sz="2400" b="0" i="0" u="none" strike="noStrike" kern="1200" cap="none" spc="23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presentation</a:t>
            </a:r>
            <a:r>
              <a:rPr lang="en-US" altLang="zh-CN" sz="2400" b="0" i="0" u="none" strike="noStrike" kern="1200" cap="none" spc="229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would</a:t>
            </a:r>
            <a:r>
              <a:rPr lang="en-US" altLang="zh-CN" sz="2400" b="0" i="0" u="none" strike="noStrike" kern="1200" cap="none" spc="22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need</a:t>
            </a:r>
            <a:r>
              <a:rPr lang="en-US" altLang="zh-CN" sz="2400" b="0" i="0" u="none" strike="noStrike" kern="1200" cap="none" spc="229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to </a:t>
            </a:r>
            <a:r>
              <a:rPr lang="en-US" altLang="zh-CN" sz="2400" b="0" i="0" u="none" strike="noStrike" kern="1200" cap="none" spc="-58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be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tailored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to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1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effectively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communicate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the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project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objectives, </a:t>
            </a:r>
            <a:r>
              <a:rPr lang="en-US" altLang="zh-CN" sz="2400" b="0" i="0" u="none" strike="noStrike" kern="1200" cap="none" spc="-58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2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methodology,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results, and potential applications in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clear and concise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2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manner.</a:t>
            </a:r>
            <a:r>
              <a:rPr lang="en-US" altLang="zh-CN" sz="2400" b="0" i="0" u="none" strike="noStrike" kern="1200" cap="none" spc="-2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The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presentation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should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aim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to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engage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the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audience,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demonstrate the value and innovation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of the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fruits recognition project, </a:t>
            </a:r>
            <a:r>
              <a:rPr lang="en-US" altLang="zh-CN" sz="2400" b="0" i="0" u="none" strike="noStrike" kern="1200" cap="none" spc="-58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and</a:t>
            </a:r>
            <a:r>
              <a:rPr lang="en-US" altLang="zh-CN" sz="2400" b="0" i="0" u="none" strike="noStrike" kern="1200" cap="none" spc="36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showcase</a:t>
            </a:r>
            <a:r>
              <a:rPr lang="en-US" altLang="zh-CN" sz="2400" b="0" i="0" u="none" strike="noStrike" kern="1200" cap="none" spc="37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the</a:t>
            </a:r>
            <a:r>
              <a:rPr lang="en-US" altLang="zh-CN" sz="2400" b="0" i="0" u="none" strike="noStrike" kern="1200" cap="none" spc="36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capabilities</a:t>
            </a:r>
            <a:r>
              <a:rPr lang="en-US" altLang="zh-CN" sz="2400" b="0" i="0" u="none" strike="noStrike" kern="1200" cap="none" spc="37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of</a:t>
            </a:r>
            <a:r>
              <a:rPr lang="en-US" altLang="zh-CN" sz="2400" b="0" i="0" u="none" strike="noStrike" kern="1200" cap="none" spc="35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neural</a:t>
            </a:r>
            <a:r>
              <a:rPr lang="en-US" altLang="zh-CN" sz="2400" b="0" i="0" u="none" strike="noStrike" kern="1200" cap="none" spc="37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networks</a:t>
            </a:r>
            <a:r>
              <a:rPr lang="en-US" altLang="zh-CN" sz="2400" b="0" i="0" u="none" strike="noStrike" kern="1200" cap="none" spc="37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in</a:t>
            </a:r>
            <a:r>
              <a:rPr lang="en-US" altLang="zh-CN" sz="2400" b="0" i="0" u="none" strike="noStrike" kern="1200" cap="none" spc="36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image</a:t>
            </a:r>
            <a:r>
              <a:rPr lang="en-US" altLang="zh-CN" sz="2400" b="0" i="0" u="none" strike="noStrike" kern="1200" cap="none" spc="36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analysis </a:t>
            </a:r>
            <a:r>
              <a:rPr lang="en-US" altLang="zh-CN" sz="2400" b="0" i="0" u="none" strike="noStrike" kern="1200" cap="none" spc="-59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and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classification</a:t>
            </a:r>
            <a:r>
              <a:rPr lang="en-US" altLang="zh-CN" sz="2400" b="0" i="0" u="none" strike="noStrike" kern="1200" cap="none" spc="-3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tasks.</a:t>
            </a:r>
            <a:endParaRPr lang="zh-CN" altLang="en-US" sz="2400" b="0" i="0" u="none" strike="noStrike" kern="1200" cap="none" spc="0" baseline="0">
              <a:solidFill>
                <a:schemeClr val="tx1"/>
              </a:solidFill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pic>
        <p:nvPicPr>
          <p:cNvPr id="64" name="图片"/>
          <p:cNvPicPr>
            <a:picLocks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8872728" y="3651503"/>
            <a:ext cx="3319271" cy="225552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52675863"/>
      </p:ext>
    </p:extLst>
  </p:cSld>
  <p:clrMapOvr>
    <a:masterClrMapping/>
  </p:clrMapOvr>
</p:sld>
</file>

<file path=ppt/slides/slide7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本框"/>
          <p:cNvSpPr>
            <a:spLocks noGrp="1"/>
          </p:cNvSpPr>
          <p:nvPr>
            <p:ph type="title"/>
          </p:nvPr>
        </p:nvSpPr>
        <p:spPr>
          <a:xfrm rot="0">
            <a:off x="1462532" y="1025144"/>
            <a:ext cx="8302625" cy="57404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2700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0" cap="none" spc="-5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SOLUTION</a:t>
            </a:r>
            <a:r>
              <a:rPr lang="en-US" altLang="zh-CN" sz="3600" b="0" i="0" u="none" strike="noStrike" kern="0" cap="none" spc="-25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3600" b="0" i="0" u="none" strike="noStrike" kern="0" cap="none" spc="0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&amp;IT’S</a:t>
            </a:r>
            <a:r>
              <a:rPr lang="en-US" altLang="zh-CN" sz="3600" b="0" i="0" u="none" strike="noStrike" kern="0" cap="none" spc="-80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3600" b="0" i="0" u="none" strike="noStrike" kern="0" cap="none" spc="-100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VALUE</a:t>
            </a:r>
            <a:r>
              <a:rPr lang="en-US" altLang="zh-CN" sz="3600" b="0" i="0" u="none" strike="noStrike" kern="0" cap="none" spc="-20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3600" b="0" i="0" u="none" strike="noStrike" kern="0" cap="none" spc="-5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PROPOSITION</a:t>
            </a:r>
            <a:endParaRPr lang="zh-CN" altLang="en-US" sz="3600" b="0" i="0" u="none" strike="noStrike" kern="0" cap="none" spc="-5" baseline="0">
              <a:solidFill>
                <a:srgbClr val="BADB7D"/>
              </a:solidFill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66" name="矩形"/>
          <p:cNvSpPr>
            <a:spLocks/>
          </p:cNvSpPr>
          <p:nvPr/>
        </p:nvSpPr>
        <p:spPr>
          <a:xfrm rot="0">
            <a:off x="2895980" y="2367788"/>
            <a:ext cx="8119108" cy="441579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2700" rIns="0" bIns="0" anchor="t" anchorCtr="0">
            <a:prstTxWarp prst="textNoShape"/>
            <a:spAutoFit/>
          </a:bodyPr>
          <a:lstStyle/>
          <a:p>
            <a:pPr marL="12700" indent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In the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presentation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for the fruits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recognition using neural network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project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report,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the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solution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leverages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advanced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deep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learning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techniques to accurately classify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various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types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of fruits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based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on 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their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images.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By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training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a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neural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network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model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on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</a:t>
            </a:r>
            <a:r>
              <a:rPr lang="en-US" altLang="zh-CN" sz="2400" b="0" i="0" u="none" strike="noStrike" kern="1200" cap="none" spc="60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1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large </a:t>
            </a:r>
            <a:r>
              <a:rPr lang="en-US" altLang="zh-CN" sz="2400" b="0" i="0" u="none" strike="noStrike" kern="1200" cap="none" spc="-1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dataset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of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fruit images, the system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is able to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achieve high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levels of </a:t>
            </a:r>
            <a:r>
              <a:rPr lang="en-US" altLang="zh-CN" sz="2400" b="0" i="0" u="none" strike="noStrike" kern="1200" cap="none" spc="-58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accuracy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in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recognizing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and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classifying </a:t>
            </a:r>
            <a:r>
              <a:rPr lang="en-US" altLang="zh-CN" sz="2400" b="0" i="0" u="none" strike="noStrike" kern="1200" cap="none" spc="-1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different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fruits. </a:t>
            </a:r>
            <a:r>
              <a:rPr lang="en-US" altLang="zh-CN" sz="2400" b="0" i="0" u="none" strike="noStrike" kern="1200" cap="none" spc="-1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The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value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proposition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of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this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project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lies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in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its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ability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to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automate</a:t>
            </a:r>
            <a:r>
              <a:rPr lang="en-US" altLang="zh-CN" sz="2400" b="0" i="0" u="none" strike="noStrike" kern="1200" cap="none" spc="59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the 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process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of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fruit recognition, saving </a:t>
            </a:r>
            <a:r>
              <a:rPr lang="en-US" altLang="zh-CN" sz="2400" b="0" i="0" u="none" strike="noStrike" kern="1200" cap="none" spc="-1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time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and </a:t>
            </a:r>
            <a:r>
              <a:rPr lang="en-US" altLang="zh-CN" sz="2400" b="0" i="0" u="none" strike="noStrike" kern="1200" cap="none" spc="-1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effort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for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farmers,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grocery stores,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and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other stakeholders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in the food </a:t>
            </a:r>
            <a:r>
              <a:rPr lang="en-US" altLang="zh-CN" sz="2400" b="0" i="0" u="none" strike="noStrike" kern="1200" cap="none" spc="-2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industry.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By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streamlining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the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classification process,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the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system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can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improve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2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efficiency,</a:t>
            </a:r>
            <a:r>
              <a:rPr lang="en-US" altLang="zh-CN" sz="2400" b="0" i="0" u="none" strike="noStrike" kern="1200" cap="none" spc="-1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reduce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errors,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and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enhance decision-making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in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fruit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sorting</a:t>
            </a:r>
            <a:r>
              <a:rPr lang="en-US" altLang="zh-CN" sz="2400" b="0" i="0" u="none" strike="noStrike" kern="1200" cap="none" spc="-2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and quality</a:t>
            </a:r>
            <a:r>
              <a:rPr lang="en-US" altLang="zh-CN" sz="2400" b="0" i="0" u="none" strike="noStrike" kern="1200" cap="none" spc="-3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control.</a:t>
            </a:r>
            <a:endParaRPr lang="zh-CN" altLang="en-US" sz="2400" b="0" i="0" u="none" strike="noStrike" kern="1200" cap="none" spc="0" baseline="0">
              <a:solidFill>
                <a:schemeClr val="tx1"/>
              </a:solidFill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pic>
        <p:nvPicPr>
          <p:cNvPr id="67" name="图片"/>
          <p:cNvPicPr>
            <a:picLocks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62483" y="2455163"/>
            <a:ext cx="2694432" cy="4402835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470840120"/>
      </p:ext>
    </p:extLst>
  </p:cSld>
  <p:clrMapOvr>
    <a:masterClrMapping/>
  </p:clrMapOvr>
</p:sld>
</file>

<file path=ppt/slides/slide8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"/>
          <p:cNvSpPr>
            <a:spLocks noGrp="1"/>
          </p:cNvSpPr>
          <p:nvPr>
            <p:ph type="title"/>
          </p:nvPr>
        </p:nvSpPr>
        <p:spPr>
          <a:xfrm rot="0">
            <a:off x="2376932" y="1025144"/>
            <a:ext cx="5287645" cy="57404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2700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0" cap="none" spc="-5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WOW</a:t>
            </a:r>
            <a:r>
              <a:rPr lang="en-US" altLang="zh-CN" sz="3600" b="0" i="0" u="none" strike="noStrike" kern="0" cap="none" spc="-80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3600" b="0" i="0" u="none" strike="noStrike" kern="0" cap="none" spc="-5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IN</a:t>
            </a:r>
            <a:r>
              <a:rPr lang="en-US" altLang="zh-CN" sz="3600" b="0" i="0" u="none" strike="noStrike" kern="0" cap="none" spc="-10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3600" b="0" i="0" u="none" strike="noStrike" kern="0" cap="none" spc="0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OUR</a:t>
            </a:r>
            <a:r>
              <a:rPr lang="en-US" altLang="zh-CN" sz="3600" b="0" i="0" u="none" strike="noStrike" kern="0" cap="none" spc="-10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3600" b="0" i="0" u="none" strike="noStrike" kern="0" cap="none" spc="-5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SOLUTION</a:t>
            </a:r>
            <a:endParaRPr lang="zh-CN" altLang="en-US" sz="3600" b="0" i="0" u="none" strike="noStrike" kern="0" cap="none" spc="-5" baseline="0">
              <a:solidFill>
                <a:srgbClr val="BADB7D"/>
              </a:solidFill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sp>
        <p:nvSpPr>
          <p:cNvPr id="69" name="矩形"/>
          <p:cNvSpPr>
            <a:spLocks/>
          </p:cNvSpPr>
          <p:nvPr/>
        </p:nvSpPr>
        <p:spPr>
          <a:xfrm rot="0">
            <a:off x="791362" y="2573782"/>
            <a:ext cx="10017124" cy="40500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2700" rIns="0" bIns="0" anchor="t" anchorCtr="0">
            <a:prstTxWarp prst="textNoShape"/>
            <a:spAutoFit/>
          </a:bodyPr>
          <a:lstStyle/>
          <a:p>
            <a:pPr marL="12700" indent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In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our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solution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for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the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fruits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recognition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1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project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using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neural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networks,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I 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incorporated state-of-the-art deep learning algorithms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and techniques to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create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 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robust and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accurate model. By leveraging convolutional neural networks (CNNs)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and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transfer learning,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 was able to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achieve remarkable results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in </a:t>
            </a:r>
            <a:r>
              <a:rPr lang="en-US" altLang="zh-CN" sz="2400" b="0" i="0" u="none" strike="noStrike" kern="1200" cap="none" spc="-1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fruit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recognition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with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high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precision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and recall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rates.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The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model's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ability </a:t>
            </a:r>
            <a:r>
              <a:rPr lang="en-US" altLang="zh-CN" sz="2400" b="0" i="0" u="none" strike="noStrike" kern="1200" cap="none" spc="-1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to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generalize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across 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1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different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types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of fruits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and variations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in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lighting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and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background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conditions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truly </a:t>
            </a:r>
            <a:r>
              <a:rPr lang="en-US" altLang="zh-CN" sz="2400" b="0" i="0" u="none" strike="noStrike" kern="1200" cap="none" spc="-58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sets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it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apart.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1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Additionally,</a:t>
            </a:r>
            <a:r>
              <a:rPr lang="en-US" altLang="zh-CN" sz="2400" b="0" i="0" u="none" strike="noStrike" kern="1200" cap="none" spc="-1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the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intuitive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and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visually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appealing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design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of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the </a:t>
            </a:r>
            <a:r>
              <a:rPr lang="en-US" altLang="zh-CN" sz="2400" b="0" i="0" u="none" strike="noStrike" kern="1200" cap="none" spc="-58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PowerPoint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presentation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1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effectively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communicates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the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project's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objectives, </a:t>
            </a:r>
            <a:r>
              <a:rPr lang="en-US" altLang="zh-CN" sz="2400" b="0" i="0" u="none" strike="noStrike" kern="1200" cap="none" spc="-58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2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methodology,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results,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and future implications.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The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seamless integration of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text, 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images,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and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diagrams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in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the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presentation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ensures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that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the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audience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gains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 </a:t>
            </a:r>
            <a:r>
              <a:rPr lang="en-US" altLang="zh-CN" sz="2400" b="0" i="0" u="none" strike="noStrike" kern="1200" cap="none" spc="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comprehensive</a:t>
            </a:r>
            <a:r>
              <a:rPr lang="en-US" altLang="zh-CN" sz="2400" b="0" i="0" u="none" strike="noStrike" kern="1200" cap="none" spc="-2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understanding</a:t>
            </a:r>
            <a:r>
              <a:rPr lang="en-US" altLang="zh-CN" sz="2400" b="0" i="0" u="none" strike="noStrike" kern="1200" cap="none" spc="-1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of</a:t>
            </a:r>
            <a:r>
              <a:rPr lang="en-US" altLang="zh-CN" sz="2400" b="0" i="0" u="none" strike="noStrike" kern="1200" cap="none" spc="-1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the</a:t>
            </a:r>
            <a:r>
              <a:rPr lang="en-US" altLang="zh-CN" sz="2400" b="0" i="0" u="none" strike="noStrike" kern="1200" cap="none" spc="-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project</a:t>
            </a:r>
            <a:r>
              <a:rPr lang="en-US" altLang="zh-CN" sz="2400" b="0" i="0" u="none" strike="noStrike" kern="1200" cap="none" spc="-25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at</a:t>
            </a:r>
            <a:r>
              <a:rPr lang="en-US" altLang="zh-CN" sz="2400" b="0" i="0" u="none" strike="noStrike" kern="1200" cap="none" spc="-1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 </a:t>
            </a:r>
            <a:r>
              <a:rPr lang="en-US" altLang="zh-CN" sz="2400" b="0" i="0" u="none" strike="noStrike" kern="1200" cap="none" spc="0" baseline="0">
                <a:solidFill>
                  <a:srgbClr val="404040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a glance.</a:t>
            </a:r>
            <a:endParaRPr lang="zh-CN" altLang="en-US" sz="2400" b="0" i="0" u="none" strike="noStrike" kern="1200" cap="none" spc="0" baseline="0">
              <a:solidFill>
                <a:schemeClr val="tx1"/>
              </a:solidFill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  <p:pic>
        <p:nvPicPr>
          <p:cNvPr id="70" name="图片"/>
          <p:cNvPicPr>
            <a:picLocks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8238743" y="301752"/>
            <a:ext cx="2232659" cy="2051303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843420917"/>
      </p:ext>
    </p:extLst>
  </p:cSld>
  <p:clrMapOvr>
    <a:masterClrMapping/>
  </p:clrMapOvr>
</p:sld>
</file>

<file path=ppt/slides/slide9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"/>
          <p:cNvGrpSpPr>
            <a:grpSpLocks/>
          </p:cNvGrpSpPr>
          <p:nvPr/>
        </p:nvGrpSpPr>
        <p:grpSpPr>
          <a:xfrm>
            <a:off x="1808988" y="2502407"/>
            <a:ext cx="8402320" cy="3858894"/>
            <a:chOff x="1808988" y="2502407"/>
            <a:chExt cx="8402320" cy="3858894"/>
          </a:xfrm>
        </p:grpSpPr>
        <p:pic>
          <p:nvPicPr>
            <p:cNvPr id="71" name="图片"/>
            <p:cNvPicPr>
              <a:picLocks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rot="0">
              <a:off x="1813560" y="2506979"/>
              <a:ext cx="8392668" cy="3849623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pic>
        <p:sp>
          <p:nvSpPr>
            <p:cNvPr id="72" name="曲线"/>
            <p:cNvSpPr>
              <a:spLocks/>
            </p:cNvSpPr>
            <p:nvPr/>
          </p:nvSpPr>
          <p:spPr>
            <a:xfrm rot="0">
              <a:off x="1808988" y="2502407"/>
              <a:ext cx="8402320" cy="3858894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0" y="21599"/>
                  </a:moveTo>
                  <a:lnTo>
                    <a:pt x="21598" y="21599"/>
                  </a:lnTo>
                  <a:lnTo>
                    <a:pt x="21598" y="0"/>
                  </a:lnTo>
                  <a:lnTo>
                    <a:pt x="0" y="0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9143" cmpd="sng" cap="flat">
              <a:solidFill>
                <a:srgbClr val="BADB7D"/>
              </a:solidFill>
              <a:prstDash val="solid"/>
              <a:round/>
            </a:ln>
          </p:spPr>
        </p:sp>
      </p:grpSp>
      <p:sp>
        <p:nvSpPr>
          <p:cNvPr id="74" name="文本框"/>
          <p:cNvSpPr>
            <a:spLocks noGrp="1"/>
          </p:cNvSpPr>
          <p:nvPr>
            <p:ph type="title"/>
          </p:nvPr>
        </p:nvSpPr>
        <p:spPr>
          <a:xfrm rot="0">
            <a:off x="4027678" y="1025144"/>
            <a:ext cx="2744470" cy="57404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2700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0" cap="none" spc="-5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MO</a:t>
            </a:r>
            <a:r>
              <a:rPr lang="en-US" altLang="zh-CN" sz="3600" b="0" i="0" u="none" strike="noStrike" kern="0" cap="none" spc="5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D</a:t>
            </a:r>
            <a:r>
              <a:rPr lang="en-US" altLang="zh-CN" sz="3600" b="0" i="0" u="none" strike="noStrike" kern="0" cap="none" spc="-5" baseline="0">
                <a:solidFill>
                  <a:srgbClr val="BADB7D"/>
                </a:solidFill>
                <a:latin typeface="Times New Roman" pitchFamily="0" charset="0"/>
                <a:ea typeface="宋体" pitchFamily="0" charset="0"/>
                <a:cs typeface="Times New Roman" pitchFamily="0" charset="0"/>
              </a:rPr>
              <a:t>ELLING</a:t>
            </a:r>
            <a:endParaRPr lang="zh-CN" altLang="en-US" sz="3600" b="0" i="0" u="none" strike="noStrike" kern="0" cap="none" spc="-5" baseline="0">
              <a:solidFill>
                <a:srgbClr val="BADB7D"/>
              </a:solidFill>
              <a:latin typeface="Times New Roman" pitchFamily="0" charset="0"/>
              <a:ea typeface="宋体" pitchFamily="0" charset="0"/>
              <a:cs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228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docProps/app.xml><?xml version="1.0" encoding="utf-8"?>
<Properties xmlns="http://schemas.openxmlformats.org/officeDocument/2006/extended-properties">
  <Template>Normal.eit</Template>
  <TotalTime>98</TotalTime>
  <Application>Yozo_Office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CAPSTONE PROJECT</dc:title>
  <dc:creator>Admin</dc:creator>
  <cp:lastModifiedBy>root</cp:lastModifiedBy>
  <cp:revision>3</cp:revision>
  <dcterms:created xsi:type="dcterms:W3CDTF">2024-04-05T04:41:57Z</dcterms:created>
  <dcterms:modified xsi:type="dcterms:W3CDTF">2024-04-06T01:09:59Z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Created">
    <vt:filetime>2024-03-31T16:00:00Z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2024-04-04T16:00:00Z</vt:filetime>
  </property>
</Properties>
</file>